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Inter"/>
      <p:regular r:id="rId49"/>
      <p:bold r:id="rId50"/>
      <p:italic r:id="rId51"/>
      <p:boldItalic r:id="rId52"/>
    </p:embeddedFont>
    <p:embeddedFont>
      <p:font typeface="Bebas Neue"/>
      <p:regular r:id="rId53"/>
    </p:embeddedFont>
    <p:embeddedFont>
      <p:font typeface="PT Sans"/>
      <p:regular r:id="rId54"/>
      <p:bold r:id="rId55"/>
      <p:italic r:id="rId56"/>
      <p:boldItalic r:id="rId57"/>
    </p:embeddedFont>
    <p:embeddedFont>
      <p:font typeface="DM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2" roundtripDataSignature="AMtx7mjCJeds8q0L9/MQ8ENvukZ0OsoK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CF9F68-3E12-49D7-B238-1537550DBB17}">
  <a:tblStyle styleId="{0CCF9F68-3E12-49D7-B238-1537550DBB1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Inter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customschemas.google.com/relationships/presentationmetadata" Target="metadata"/><Relationship Id="rId61" Type="http://schemas.openxmlformats.org/officeDocument/2006/relationships/font" Target="fonts/DM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DM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nter-italic.fntdata"/><Relationship Id="rId50" Type="http://schemas.openxmlformats.org/officeDocument/2006/relationships/font" Target="fonts/Inter-bold.fntdata"/><Relationship Id="rId53" Type="http://schemas.openxmlformats.org/officeDocument/2006/relationships/font" Target="fonts/BebasNeue-regular.fntdata"/><Relationship Id="rId52" Type="http://schemas.openxmlformats.org/officeDocument/2006/relationships/font" Target="fonts/Inter-boldItalic.fntdata"/><Relationship Id="rId11" Type="http://schemas.openxmlformats.org/officeDocument/2006/relationships/slide" Target="slides/slide5.xml"/><Relationship Id="rId55" Type="http://schemas.openxmlformats.org/officeDocument/2006/relationships/font" Target="fonts/PTSans-bold.fntdata"/><Relationship Id="rId10" Type="http://schemas.openxmlformats.org/officeDocument/2006/relationships/slide" Target="slides/slide4.xml"/><Relationship Id="rId54" Type="http://schemas.openxmlformats.org/officeDocument/2006/relationships/font" Target="fonts/PTSans-regular.fntdata"/><Relationship Id="rId13" Type="http://schemas.openxmlformats.org/officeDocument/2006/relationships/slide" Target="slides/slide7.xml"/><Relationship Id="rId57" Type="http://schemas.openxmlformats.org/officeDocument/2006/relationships/font" Target="fonts/PTSans-boldItalic.fntdata"/><Relationship Id="rId12" Type="http://schemas.openxmlformats.org/officeDocument/2006/relationships/slide" Target="slides/slide6.xml"/><Relationship Id="rId56" Type="http://schemas.openxmlformats.org/officeDocument/2006/relationships/font" Target="fonts/PTSans-italic.fntdata"/><Relationship Id="rId15" Type="http://schemas.openxmlformats.org/officeDocument/2006/relationships/slide" Target="slides/slide9.xml"/><Relationship Id="rId59" Type="http://schemas.openxmlformats.org/officeDocument/2006/relationships/font" Target="fonts/DMSans-bold.fntdata"/><Relationship Id="rId14" Type="http://schemas.openxmlformats.org/officeDocument/2006/relationships/slide" Target="slides/slide8.xml"/><Relationship Id="rId58" Type="http://schemas.openxmlformats.org/officeDocument/2006/relationships/font" Target="fonts/DM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1616a8539f2429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g21616a8539f2429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7c12b71b6c7eaaa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7c12b71b6c7eaaa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7c12b71b6c7eaaa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g7c12b71b6c7eaaa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7c12b71b6c7eaaa5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g7c12b71b6c7eaaa5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7c12b71b6c7eaaa5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g7c12b71b6c7eaaa5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c12b71b6c7eaaa5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g7c12b71b6c7eaaa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7c12b71b6c7eaaa5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g7c12b71b6c7eaaa5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7c12b71b6c7eaaa5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8" name="Google Shape;1258;g7c12b71b6c7eaaa5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f340fa47afb3b04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g7f340fa47afb3b04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7c12b71b6c7eaaa5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4" name="Google Shape;1374;g7c12b71b6c7eaaa5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7c12b71b6c7eaaa5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5" name="Google Shape;1385;g7c12b71b6c7eaaa5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7c12b71b6c7eaaa5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g7c12b71b6c7eaaa5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7c12b71b6c7eaaa5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5" name="Google Shape;1405;g7c12b71b6c7eaaa5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7c12b71b6c7eaaa5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1" name="Google Shape;1411;g7c12b71b6c7eaaa5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aabd29d739dfa1c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2" name="Google Shape;1422;gaabd29d739dfa1c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aabd29d739dfa1c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3" name="Google Shape;1433;gaabd29d739dfa1c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3ceb130263ebed6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4" name="Google Shape;1444;g3ceb130263ebed6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3ceb130263ebed6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5" name="Google Shape;1455;g3ceb130263ebed6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3ceb130263ebed6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6" name="Google Shape;1466;g3ceb130263ebed6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3ceb130263ebed6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7" name="Google Shape;1477;g3ceb130263ebed6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3ceb130263ebed6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1" name="Google Shape;1491;g3ceb130263ebed6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f340fa47afb3b04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5" name="Google Shape;1505;g7f340fa47afb3b04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3ceb130263ebed6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5" name="Google Shape;1615;g3ceb130263ebed6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3ceb130263ebed6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0" name="Google Shape;1620;g3ceb130263ebed6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7f340fa47afb3b04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5" name="Google Shape;1625;g7f340fa47afb3b04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5" name="Google Shape;17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1" name="Google Shape;174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7f340fa47afb3b04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7f340fa47afb3b04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1616a8539f2429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21616a8539f2429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f340fa47afb3b0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g7f340fa47afb3b0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" name="Google Shape;10;p5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" name="Google Shape;11;p5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" name="Google Shape;12;p5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5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5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" name="Google Shape;15;p5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" name="Google Shape;16;p5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" name="Google Shape;17;p53"/>
          <p:cNvSpPr txBox="1"/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" name="Google Shape;18;p53"/>
          <p:cNvSpPr txBox="1"/>
          <p:nvPr>
            <p:ph idx="1" type="subTitle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6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36" name="Google Shape;136;p6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6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38" name="Google Shape;138;p6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6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6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" name="Google Shape;141;p6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2" name="Google Shape;142;p6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3" name="Google Shape;143;p62"/>
          <p:cNvSpPr txBox="1"/>
          <p:nvPr>
            <p:ph idx="1" type="subTitle"/>
          </p:nvPr>
        </p:nvSpPr>
        <p:spPr>
          <a:xfrm>
            <a:off x="713375" y="3403723"/>
            <a:ext cx="240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2"/>
          <p:cNvSpPr txBox="1"/>
          <p:nvPr>
            <p:ph idx="2" type="subTitle"/>
          </p:nvPr>
        </p:nvSpPr>
        <p:spPr>
          <a:xfrm>
            <a:off x="3370568" y="3403723"/>
            <a:ext cx="240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2"/>
          <p:cNvSpPr txBox="1"/>
          <p:nvPr>
            <p:ph idx="3" type="subTitle"/>
          </p:nvPr>
        </p:nvSpPr>
        <p:spPr>
          <a:xfrm>
            <a:off x="6027768" y="3403723"/>
            <a:ext cx="240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62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62"/>
          <p:cNvSpPr txBox="1"/>
          <p:nvPr>
            <p:ph idx="4" type="subTitle"/>
          </p:nvPr>
        </p:nvSpPr>
        <p:spPr>
          <a:xfrm>
            <a:off x="713375" y="3086000"/>
            <a:ext cx="2403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62"/>
          <p:cNvSpPr txBox="1"/>
          <p:nvPr>
            <p:ph idx="5" type="subTitle"/>
          </p:nvPr>
        </p:nvSpPr>
        <p:spPr>
          <a:xfrm>
            <a:off x="3370568" y="3086000"/>
            <a:ext cx="2403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62"/>
          <p:cNvSpPr txBox="1"/>
          <p:nvPr>
            <p:ph idx="6" type="subTitle"/>
          </p:nvPr>
        </p:nvSpPr>
        <p:spPr>
          <a:xfrm>
            <a:off x="6027769" y="3086000"/>
            <a:ext cx="2403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6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52" name="Google Shape;152;p6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" name="Google Shape;153;p6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54" name="Google Shape;154;p6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6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6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" name="Google Shape;157;p6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" name="Google Shape;158;p6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9" name="Google Shape;159;p6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63"/>
          <p:cNvSpPr txBox="1"/>
          <p:nvPr>
            <p:ph idx="1" type="subTitle"/>
          </p:nvPr>
        </p:nvSpPr>
        <p:spPr>
          <a:xfrm>
            <a:off x="720000" y="2195900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63"/>
          <p:cNvSpPr txBox="1"/>
          <p:nvPr>
            <p:ph idx="2" type="subTitle"/>
          </p:nvPr>
        </p:nvSpPr>
        <p:spPr>
          <a:xfrm>
            <a:off x="3469888" y="2195900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63"/>
          <p:cNvSpPr txBox="1"/>
          <p:nvPr>
            <p:ph idx="3" type="subTitle"/>
          </p:nvPr>
        </p:nvSpPr>
        <p:spPr>
          <a:xfrm>
            <a:off x="720000" y="4038275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63"/>
          <p:cNvSpPr txBox="1"/>
          <p:nvPr>
            <p:ph idx="4" type="subTitle"/>
          </p:nvPr>
        </p:nvSpPr>
        <p:spPr>
          <a:xfrm>
            <a:off x="3469885" y="4038275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63"/>
          <p:cNvSpPr txBox="1"/>
          <p:nvPr>
            <p:ph idx="5" type="subTitle"/>
          </p:nvPr>
        </p:nvSpPr>
        <p:spPr>
          <a:xfrm>
            <a:off x="6219776" y="2195900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63"/>
          <p:cNvSpPr txBox="1"/>
          <p:nvPr>
            <p:ph idx="6" type="subTitle"/>
          </p:nvPr>
        </p:nvSpPr>
        <p:spPr>
          <a:xfrm>
            <a:off x="6219776" y="4038275"/>
            <a:ext cx="22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63"/>
          <p:cNvSpPr txBox="1"/>
          <p:nvPr>
            <p:ph idx="7" type="subTitle"/>
          </p:nvPr>
        </p:nvSpPr>
        <p:spPr>
          <a:xfrm>
            <a:off x="720000" y="1908250"/>
            <a:ext cx="220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63"/>
          <p:cNvSpPr txBox="1"/>
          <p:nvPr>
            <p:ph idx="8" type="subTitle"/>
          </p:nvPr>
        </p:nvSpPr>
        <p:spPr>
          <a:xfrm>
            <a:off x="3469889" y="1908250"/>
            <a:ext cx="220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63"/>
          <p:cNvSpPr txBox="1"/>
          <p:nvPr>
            <p:ph idx="9" type="subTitle"/>
          </p:nvPr>
        </p:nvSpPr>
        <p:spPr>
          <a:xfrm>
            <a:off x="720000" y="3750673"/>
            <a:ext cx="220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63"/>
          <p:cNvSpPr txBox="1"/>
          <p:nvPr>
            <p:ph idx="13" type="subTitle"/>
          </p:nvPr>
        </p:nvSpPr>
        <p:spPr>
          <a:xfrm>
            <a:off x="3469889" y="3750673"/>
            <a:ext cx="220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63"/>
          <p:cNvSpPr txBox="1"/>
          <p:nvPr>
            <p:ph idx="14" type="subTitle"/>
          </p:nvPr>
        </p:nvSpPr>
        <p:spPr>
          <a:xfrm>
            <a:off x="6219784" y="1908250"/>
            <a:ext cx="220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63"/>
          <p:cNvSpPr txBox="1"/>
          <p:nvPr>
            <p:ph idx="15" type="subTitle"/>
          </p:nvPr>
        </p:nvSpPr>
        <p:spPr>
          <a:xfrm>
            <a:off x="6219784" y="3750673"/>
            <a:ext cx="2204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6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74" name="Google Shape;174;p6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" name="Google Shape;175;p6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76" name="Google Shape;176;p6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6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9" name="Google Shape;179;p6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0" name="Google Shape;180;p6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1" name="Google Shape;181;p64"/>
          <p:cNvSpPr txBox="1"/>
          <p:nvPr>
            <p:ph type="title"/>
          </p:nvPr>
        </p:nvSpPr>
        <p:spPr>
          <a:xfrm>
            <a:off x="933913" y="1262563"/>
            <a:ext cx="43329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64"/>
          <p:cNvSpPr txBox="1"/>
          <p:nvPr>
            <p:ph idx="1" type="subTitle"/>
          </p:nvPr>
        </p:nvSpPr>
        <p:spPr>
          <a:xfrm>
            <a:off x="933913" y="2810527"/>
            <a:ext cx="43329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83" name="Google Shape;183;p64"/>
          <p:cNvSpPr/>
          <p:nvPr>
            <p:ph idx="2" type="pic"/>
          </p:nvPr>
        </p:nvSpPr>
        <p:spPr>
          <a:xfrm>
            <a:off x="5297834" y="1262575"/>
            <a:ext cx="2912400" cy="261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AEE2F4">
            <a:alpha val="30588"/>
          </a:srgbClr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6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86" name="Google Shape;186;p6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6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88" name="Google Shape;188;p6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6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1" name="Google Shape;191;p6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2" name="Google Shape;192;p6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3" name="Google Shape;193;p65"/>
          <p:cNvSpPr txBox="1"/>
          <p:nvPr>
            <p:ph hasCustomPrompt="1" type="title"/>
          </p:nvPr>
        </p:nvSpPr>
        <p:spPr>
          <a:xfrm>
            <a:off x="1284000" y="825000"/>
            <a:ext cx="65760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4" name="Google Shape;194;p65"/>
          <p:cNvSpPr txBox="1"/>
          <p:nvPr>
            <p:ph idx="1" type="subTitle"/>
          </p:nvPr>
        </p:nvSpPr>
        <p:spPr>
          <a:xfrm>
            <a:off x="1284000" y="1939155"/>
            <a:ext cx="65760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6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97" name="Google Shape;197;p6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" name="Google Shape;198;p6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99" name="Google Shape;199;p6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6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2" name="Google Shape;202;p6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6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4" name="Google Shape;204;p66"/>
          <p:cNvSpPr txBox="1"/>
          <p:nvPr>
            <p:ph type="title"/>
          </p:nvPr>
        </p:nvSpPr>
        <p:spPr>
          <a:xfrm>
            <a:off x="713225" y="773100"/>
            <a:ext cx="43299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66"/>
          <p:cNvSpPr txBox="1"/>
          <p:nvPr>
            <p:ph idx="1" type="subTitle"/>
          </p:nvPr>
        </p:nvSpPr>
        <p:spPr>
          <a:xfrm>
            <a:off x="713225" y="1437101"/>
            <a:ext cx="4329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6" name="Google Shape;206;p66"/>
          <p:cNvSpPr txBox="1"/>
          <p:nvPr>
            <p:ph idx="2" type="title"/>
          </p:nvPr>
        </p:nvSpPr>
        <p:spPr>
          <a:xfrm>
            <a:off x="713225" y="2070798"/>
            <a:ext cx="43299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66"/>
          <p:cNvSpPr txBox="1"/>
          <p:nvPr>
            <p:ph idx="3" type="subTitle"/>
          </p:nvPr>
        </p:nvSpPr>
        <p:spPr>
          <a:xfrm>
            <a:off x="713225" y="2727354"/>
            <a:ext cx="4329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8" name="Google Shape;208;p66"/>
          <p:cNvSpPr txBox="1"/>
          <p:nvPr>
            <p:ph idx="4" type="title"/>
          </p:nvPr>
        </p:nvSpPr>
        <p:spPr>
          <a:xfrm>
            <a:off x="713225" y="3368496"/>
            <a:ext cx="43299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66"/>
          <p:cNvSpPr txBox="1"/>
          <p:nvPr>
            <p:ph idx="5" type="subTitle"/>
          </p:nvPr>
        </p:nvSpPr>
        <p:spPr>
          <a:xfrm>
            <a:off x="713225" y="4017606"/>
            <a:ext cx="4329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6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2" name="Google Shape;212;p6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6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14" name="Google Shape;214;p6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6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" name="Google Shape;217;p6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8" name="Google Shape;218;p6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9" name="Google Shape;219;p67"/>
          <p:cNvSpPr txBox="1"/>
          <p:nvPr>
            <p:ph type="title"/>
          </p:nvPr>
        </p:nvSpPr>
        <p:spPr>
          <a:xfrm>
            <a:off x="713225" y="1825650"/>
            <a:ext cx="42867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68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6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25" name="Google Shape;225;p6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6" name="Google Shape;226;p6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27" name="Google Shape;227;p6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6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0" name="Google Shape;230;p6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" name="Google Shape;231;p6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2" name="Google Shape;232;p69"/>
          <p:cNvSpPr txBox="1"/>
          <p:nvPr>
            <p:ph idx="1" type="subTitle"/>
          </p:nvPr>
        </p:nvSpPr>
        <p:spPr>
          <a:xfrm>
            <a:off x="1683888" y="2262925"/>
            <a:ext cx="6555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3" name="Google Shape;233;p69"/>
          <p:cNvSpPr txBox="1"/>
          <p:nvPr>
            <p:ph idx="2" type="subTitle"/>
          </p:nvPr>
        </p:nvSpPr>
        <p:spPr>
          <a:xfrm>
            <a:off x="1683898" y="1833625"/>
            <a:ext cx="6555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69"/>
          <p:cNvSpPr txBox="1"/>
          <p:nvPr>
            <p:ph idx="3" type="subTitle"/>
          </p:nvPr>
        </p:nvSpPr>
        <p:spPr>
          <a:xfrm>
            <a:off x="1683900" y="3205138"/>
            <a:ext cx="6555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5" name="Google Shape;235;p69"/>
          <p:cNvSpPr txBox="1"/>
          <p:nvPr>
            <p:ph idx="4" type="subTitle"/>
          </p:nvPr>
        </p:nvSpPr>
        <p:spPr>
          <a:xfrm>
            <a:off x="1683877" y="2775838"/>
            <a:ext cx="6555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6" name="Google Shape;236;p69"/>
          <p:cNvSpPr txBox="1"/>
          <p:nvPr>
            <p:ph idx="5" type="subTitle"/>
          </p:nvPr>
        </p:nvSpPr>
        <p:spPr>
          <a:xfrm>
            <a:off x="1683888" y="4147350"/>
            <a:ext cx="6555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7" name="Google Shape;237;p69"/>
          <p:cNvSpPr txBox="1"/>
          <p:nvPr>
            <p:ph idx="6" type="subTitle"/>
          </p:nvPr>
        </p:nvSpPr>
        <p:spPr>
          <a:xfrm>
            <a:off x="1683888" y="3718050"/>
            <a:ext cx="6555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6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9" name="Google Shape;239;p69"/>
          <p:cNvSpPr txBox="1"/>
          <p:nvPr>
            <p:ph idx="7" type="subTitle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7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42" name="Google Shape;242;p7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" name="Google Shape;243;p7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44" name="Google Shape;244;p7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7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7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7" name="Google Shape;247;p7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7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9" name="Google Shape;249;p7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71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52" name="Google Shape;252;p71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3" name="Google Shape;253;p71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54" name="Google Shape;254;p71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71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71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7" name="Google Shape;257;p71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" name="Google Shape;258;p71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9" name="Google Shape;259;p71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5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" name="Google Shape;21;p5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2;p5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" name="Google Shape;23;p5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5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" name="Google Shape;26;p5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" name="Google Shape;27;p5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" name="Google Shape;28;p5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7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62" name="Google Shape;262;p7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3" name="Google Shape;263;p7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64" name="Google Shape;264;p7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7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7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7" name="Google Shape;267;p7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8" name="Google Shape;268;p7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9" name="Google Shape;269;p72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0" name="Google Shape;270;p72"/>
          <p:cNvSpPr txBox="1"/>
          <p:nvPr>
            <p:ph idx="1" type="subTitle"/>
          </p:nvPr>
        </p:nvSpPr>
        <p:spPr>
          <a:xfrm>
            <a:off x="2266925" y="2027675"/>
            <a:ext cx="5507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1" name="Google Shape;271;p72"/>
          <p:cNvSpPr txBox="1"/>
          <p:nvPr>
            <p:ph idx="2" type="subTitle"/>
          </p:nvPr>
        </p:nvSpPr>
        <p:spPr>
          <a:xfrm>
            <a:off x="2266925" y="3483400"/>
            <a:ext cx="55077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2" name="Google Shape;272;p72"/>
          <p:cNvSpPr txBox="1"/>
          <p:nvPr>
            <p:ph idx="3" type="subTitle"/>
          </p:nvPr>
        </p:nvSpPr>
        <p:spPr>
          <a:xfrm>
            <a:off x="2266925" y="1613950"/>
            <a:ext cx="5507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3" name="Google Shape;273;p72"/>
          <p:cNvSpPr txBox="1"/>
          <p:nvPr>
            <p:ph idx="4" type="subTitle"/>
          </p:nvPr>
        </p:nvSpPr>
        <p:spPr>
          <a:xfrm>
            <a:off x="2266925" y="3072700"/>
            <a:ext cx="5507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7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76" name="Google Shape;276;p7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Google Shape;277;p7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78" name="Google Shape;278;p7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7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7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1" name="Google Shape;281;p7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2" name="Google Shape;282;p7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3" name="Google Shape;283;p73"/>
          <p:cNvSpPr txBox="1"/>
          <p:nvPr>
            <p:ph type="title"/>
          </p:nvPr>
        </p:nvSpPr>
        <p:spPr>
          <a:xfrm>
            <a:off x="720000" y="1965575"/>
            <a:ext cx="37851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4" name="Google Shape;284;p73"/>
          <p:cNvSpPr txBox="1"/>
          <p:nvPr>
            <p:ph idx="1" type="subTitle"/>
          </p:nvPr>
        </p:nvSpPr>
        <p:spPr>
          <a:xfrm>
            <a:off x="720000" y="2639855"/>
            <a:ext cx="37851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7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87" name="Google Shape;287;p7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" name="Google Shape;288;p7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89" name="Google Shape;289;p7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7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7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2" name="Google Shape;292;p7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3" name="Google Shape;293;p7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4" name="Google Shape;294;p74"/>
          <p:cNvSpPr txBox="1"/>
          <p:nvPr>
            <p:ph type="title"/>
          </p:nvPr>
        </p:nvSpPr>
        <p:spPr>
          <a:xfrm>
            <a:off x="4571998" y="609989"/>
            <a:ext cx="38589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5" name="Google Shape;295;p74"/>
          <p:cNvSpPr txBox="1"/>
          <p:nvPr>
            <p:ph idx="1" type="subTitle"/>
          </p:nvPr>
        </p:nvSpPr>
        <p:spPr>
          <a:xfrm>
            <a:off x="4572000" y="1718261"/>
            <a:ext cx="3858900" cy="11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74"/>
          <p:cNvSpPr txBox="1"/>
          <p:nvPr/>
        </p:nvSpPr>
        <p:spPr>
          <a:xfrm>
            <a:off x="4572000" y="3459550"/>
            <a:ext cx="38589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2"/>
              </a:rPr>
              <a:t>Slidesgo</a:t>
            </a:r>
            <a:r>
              <a:rPr b="1" i="0" lang="en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b="0" i="0" lang="en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and includes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200" u="sng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7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99" name="Google Shape;299;p7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0" name="Google Shape;300;p7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01" name="Google Shape;301;p7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7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7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4" name="Google Shape;304;p7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p7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6" name="Google Shape;306;p7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7" name="Google Shape;307;p75"/>
          <p:cNvSpPr txBox="1"/>
          <p:nvPr>
            <p:ph idx="1" type="body"/>
          </p:nvPr>
        </p:nvSpPr>
        <p:spPr>
          <a:xfrm>
            <a:off x="720000" y="1215750"/>
            <a:ext cx="77040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7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10" name="Google Shape;310;p7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1" name="Google Shape;311;p7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12" name="Google Shape;312;p7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7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7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5" name="Google Shape;315;p7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6" name="Google Shape;316;p7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17" name="Google Shape;317;p7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" name="Google Shape;318;p7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5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8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21" name="Google Shape;321;p8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8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23" name="Google Shape;323;p8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8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8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6" name="Google Shape;326;p8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" name="Google Shape;327;p8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28" name="Google Shape;328;p80"/>
          <p:cNvSpPr txBox="1"/>
          <p:nvPr>
            <p:ph idx="1" type="subTitle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29" name="Google Shape;329;p8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8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33" name="Google Shape;333;p8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4" name="Google Shape;334;p8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5" name="Google Shape;335;p8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8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8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8" name="Google Shape;338;p8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p8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40" name="Google Shape;340;p82"/>
          <p:cNvGrpSpPr/>
          <p:nvPr/>
        </p:nvGrpSpPr>
        <p:grpSpPr>
          <a:xfrm>
            <a:off x="713219" y="2269869"/>
            <a:ext cx="2305488" cy="3069098"/>
            <a:chOff x="4962625" y="539501"/>
            <a:chExt cx="3266488" cy="4348396"/>
          </a:xfrm>
        </p:grpSpPr>
        <p:sp>
          <p:nvSpPr>
            <p:cNvPr id="341" name="Google Shape;341;p82"/>
            <p:cNvSpPr/>
            <p:nvPr/>
          </p:nvSpPr>
          <p:spPr>
            <a:xfrm>
              <a:off x="5689271" y="788278"/>
              <a:ext cx="1476799" cy="1488827"/>
            </a:xfrm>
            <a:custGeom>
              <a:rect b="b" l="l" r="r" t="t"/>
              <a:pathLst>
                <a:path extrusionOk="0" h="10892" w="10804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82"/>
            <p:cNvSpPr/>
            <p:nvPr/>
          </p:nvSpPr>
          <p:spPr>
            <a:xfrm>
              <a:off x="5705127" y="780486"/>
              <a:ext cx="1462856" cy="1501676"/>
            </a:xfrm>
            <a:custGeom>
              <a:rect b="b" l="l" r="r" t="t"/>
              <a:pathLst>
                <a:path extrusionOk="0" h="10986" w="10702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82"/>
            <p:cNvSpPr/>
            <p:nvPr/>
          </p:nvSpPr>
          <p:spPr>
            <a:xfrm>
              <a:off x="6841981" y="2138919"/>
              <a:ext cx="394897" cy="942751"/>
            </a:xfrm>
            <a:custGeom>
              <a:rect b="b" l="l" r="r" t="t"/>
              <a:pathLst>
                <a:path extrusionOk="0" h="6897" w="2889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82"/>
            <p:cNvSpPr/>
            <p:nvPr/>
          </p:nvSpPr>
          <p:spPr>
            <a:xfrm>
              <a:off x="6833780" y="2131401"/>
              <a:ext cx="392300" cy="958470"/>
            </a:xfrm>
            <a:custGeom>
              <a:rect b="b" l="l" r="r" t="t"/>
              <a:pathLst>
                <a:path extrusionOk="0" h="7012" w="287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82"/>
            <p:cNvSpPr/>
            <p:nvPr/>
          </p:nvSpPr>
          <p:spPr>
            <a:xfrm>
              <a:off x="7031434" y="2479005"/>
              <a:ext cx="550314" cy="764097"/>
            </a:xfrm>
            <a:custGeom>
              <a:rect b="b" l="l" r="r" t="t"/>
              <a:pathLst>
                <a:path extrusionOk="0" h="5590" w="4026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82"/>
            <p:cNvSpPr/>
            <p:nvPr/>
          </p:nvSpPr>
          <p:spPr>
            <a:xfrm>
              <a:off x="7023233" y="2468343"/>
              <a:ext cx="552774" cy="782277"/>
            </a:xfrm>
            <a:custGeom>
              <a:rect b="b" l="l" r="r" t="t"/>
              <a:pathLst>
                <a:path extrusionOk="0" h="5723" w="4044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82"/>
            <p:cNvSpPr/>
            <p:nvPr/>
          </p:nvSpPr>
          <p:spPr>
            <a:xfrm>
              <a:off x="7215283" y="2004688"/>
              <a:ext cx="558379" cy="459552"/>
            </a:xfrm>
            <a:custGeom>
              <a:rect b="b" l="l" r="r" t="t"/>
              <a:pathLst>
                <a:path extrusionOk="0" h="3362" w="4085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82"/>
            <p:cNvSpPr/>
            <p:nvPr/>
          </p:nvSpPr>
          <p:spPr>
            <a:xfrm>
              <a:off x="7218427" y="1997170"/>
              <a:ext cx="557832" cy="473768"/>
            </a:xfrm>
            <a:custGeom>
              <a:rect b="b" l="l" r="r" t="t"/>
              <a:pathLst>
                <a:path extrusionOk="0" h="3466" w="4081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82"/>
            <p:cNvSpPr/>
            <p:nvPr/>
          </p:nvSpPr>
          <p:spPr>
            <a:xfrm>
              <a:off x="7262578" y="1796235"/>
              <a:ext cx="350747" cy="305092"/>
            </a:xfrm>
            <a:custGeom>
              <a:rect b="b" l="l" r="r" t="t"/>
              <a:pathLst>
                <a:path extrusionOk="0" h="2232" w="2566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82"/>
            <p:cNvSpPr/>
            <p:nvPr/>
          </p:nvSpPr>
          <p:spPr>
            <a:xfrm>
              <a:off x="7257520" y="1791861"/>
              <a:ext cx="358264" cy="315891"/>
            </a:xfrm>
            <a:custGeom>
              <a:rect b="b" l="l" r="r" t="t"/>
              <a:pathLst>
                <a:path extrusionOk="0" h="2311" w="2621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2"/>
            <p:cNvSpPr/>
            <p:nvPr/>
          </p:nvSpPr>
          <p:spPr>
            <a:xfrm>
              <a:off x="7157736" y="2361178"/>
              <a:ext cx="394897" cy="243855"/>
            </a:xfrm>
            <a:custGeom>
              <a:rect b="b" l="l" r="r" t="t"/>
              <a:pathLst>
                <a:path extrusionOk="0" h="1784" w="2889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2"/>
            <p:cNvSpPr/>
            <p:nvPr/>
          </p:nvSpPr>
          <p:spPr>
            <a:xfrm>
              <a:off x="7152132" y="2352703"/>
              <a:ext cx="405559" cy="259711"/>
            </a:xfrm>
            <a:custGeom>
              <a:rect b="b" l="l" r="r" t="t"/>
              <a:pathLst>
                <a:path extrusionOk="0" h="1900" w="2967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2"/>
            <p:cNvSpPr/>
            <p:nvPr/>
          </p:nvSpPr>
          <p:spPr>
            <a:xfrm>
              <a:off x="7886569" y="1908048"/>
              <a:ext cx="81604" cy="30208"/>
            </a:xfrm>
            <a:custGeom>
              <a:rect b="b" l="l" r="r" t="t"/>
              <a:pathLst>
                <a:path extrusionOk="0" h="221" w="597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82"/>
            <p:cNvSpPr/>
            <p:nvPr/>
          </p:nvSpPr>
          <p:spPr>
            <a:xfrm>
              <a:off x="7812756" y="1942221"/>
              <a:ext cx="63287" cy="30208"/>
            </a:xfrm>
            <a:custGeom>
              <a:rect b="b" l="l" r="r" t="t"/>
              <a:pathLst>
                <a:path extrusionOk="0" h="221" w="463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82"/>
            <p:cNvSpPr/>
            <p:nvPr/>
          </p:nvSpPr>
          <p:spPr>
            <a:xfrm>
              <a:off x="7918145" y="1948782"/>
              <a:ext cx="108122" cy="51669"/>
            </a:xfrm>
            <a:custGeom>
              <a:rect b="b" l="l" r="r" t="t"/>
              <a:pathLst>
                <a:path extrusionOk="0" h="378" w="791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2"/>
            <p:cNvSpPr/>
            <p:nvPr/>
          </p:nvSpPr>
          <p:spPr>
            <a:xfrm>
              <a:off x="8020526" y="1977897"/>
              <a:ext cx="21597" cy="43331"/>
            </a:xfrm>
            <a:custGeom>
              <a:rect b="b" l="l" r="r" t="t"/>
              <a:pathLst>
                <a:path extrusionOk="0" h="317" w="158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2"/>
            <p:cNvSpPr/>
            <p:nvPr/>
          </p:nvSpPr>
          <p:spPr>
            <a:xfrm>
              <a:off x="7999612" y="2048293"/>
              <a:ext cx="29252" cy="68755"/>
            </a:xfrm>
            <a:custGeom>
              <a:rect b="b" l="l" r="r" t="t"/>
              <a:pathLst>
                <a:path extrusionOk="0" h="503" w="214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2"/>
            <p:cNvSpPr/>
            <p:nvPr/>
          </p:nvSpPr>
          <p:spPr>
            <a:xfrm>
              <a:off x="7881512" y="2052667"/>
              <a:ext cx="97460" cy="47568"/>
            </a:xfrm>
            <a:custGeom>
              <a:rect b="b" l="l" r="r" t="t"/>
              <a:pathLst>
                <a:path extrusionOk="0" h="348" w="713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2"/>
            <p:cNvSpPr/>
            <p:nvPr/>
          </p:nvSpPr>
          <p:spPr>
            <a:xfrm>
              <a:off x="7854994" y="2186624"/>
              <a:ext cx="89805" cy="24741"/>
            </a:xfrm>
            <a:custGeom>
              <a:rect b="b" l="l" r="r" t="t"/>
              <a:pathLst>
                <a:path extrusionOk="0" h="181" w="657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82"/>
            <p:cNvSpPr/>
            <p:nvPr/>
          </p:nvSpPr>
          <p:spPr>
            <a:xfrm>
              <a:off x="7962979" y="2160789"/>
              <a:ext cx="63287" cy="40187"/>
            </a:xfrm>
            <a:custGeom>
              <a:rect b="b" l="l" r="r" t="t"/>
              <a:pathLst>
                <a:path extrusionOk="0" h="294" w="463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82"/>
            <p:cNvSpPr/>
            <p:nvPr/>
          </p:nvSpPr>
          <p:spPr>
            <a:xfrm>
              <a:off x="7657339" y="1889868"/>
              <a:ext cx="347466" cy="239344"/>
            </a:xfrm>
            <a:custGeom>
              <a:rect b="b" l="l" r="r" t="t"/>
              <a:pathLst>
                <a:path extrusionOk="0" h="1751" w="2542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82"/>
            <p:cNvSpPr/>
            <p:nvPr/>
          </p:nvSpPr>
          <p:spPr>
            <a:xfrm>
              <a:off x="7657339" y="1883034"/>
              <a:ext cx="355667" cy="240574"/>
            </a:xfrm>
            <a:custGeom>
              <a:rect b="b" l="l" r="r" t="t"/>
              <a:pathLst>
                <a:path extrusionOk="0" h="1760" w="2602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82"/>
            <p:cNvSpPr/>
            <p:nvPr/>
          </p:nvSpPr>
          <p:spPr>
            <a:xfrm>
              <a:off x="7699713" y="1925134"/>
              <a:ext cx="368243" cy="255747"/>
            </a:xfrm>
            <a:custGeom>
              <a:rect b="b" l="l" r="r" t="t"/>
              <a:pathLst>
                <a:path extrusionOk="0" h="1871" w="2694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82"/>
            <p:cNvSpPr/>
            <p:nvPr/>
          </p:nvSpPr>
          <p:spPr>
            <a:xfrm>
              <a:off x="7731289" y="1917616"/>
              <a:ext cx="339811" cy="264085"/>
            </a:xfrm>
            <a:custGeom>
              <a:rect b="b" l="l" r="r" t="t"/>
              <a:pathLst>
                <a:path extrusionOk="0" h="1932" w="2486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82"/>
            <p:cNvSpPr/>
            <p:nvPr/>
          </p:nvSpPr>
          <p:spPr>
            <a:xfrm>
              <a:off x="7715433" y="2016854"/>
              <a:ext cx="352524" cy="241668"/>
            </a:xfrm>
            <a:custGeom>
              <a:rect b="b" l="l" r="r" t="t"/>
              <a:pathLst>
                <a:path extrusionOk="0" h="1768" w="2579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82"/>
            <p:cNvSpPr/>
            <p:nvPr/>
          </p:nvSpPr>
          <p:spPr>
            <a:xfrm>
              <a:off x="7747008" y="2010429"/>
              <a:ext cx="320948" cy="252740"/>
            </a:xfrm>
            <a:custGeom>
              <a:rect b="b" l="l" r="r" t="t"/>
              <a:pathLst>
                <a:path extrusionOk="0" h="1849" w="2348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82"/>
            <p:cNvSpPr/>
            <p:nvPr/>
          </p:nvSpPr>
          <p:spPr>
            <a:xfrm>
              <a:off x="7741951" y="2127027"/>
              <a:ext cx="334207" cy="207495"/>
            </a:xfrm>
            <a:custGeom>
              <a:rect b="b" l="l" r="r" t="t"/>
              <a:pathLst>
                <a:path extrusionOk="0" h="1518" w="2445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82"/>
            <p:cNvSpPr/>
            <p:nvPr/>
          </p:nvSpPr>
          <p:spPr>
            <a:xfrm>
              <a:off x="7739490" y="2120876"/>
              <a:ext cx="344322" cy="221301"/>
            </a:xfrm>
            <a:custGeom>
              <a:rect b="b" l="l" r="r" t="t"/>
              <a:pathLst>
                <a:path extrusionOk="0" h="1619" w="2519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82"/>
            <p:cNvSpPr/>
            <p:nvPr/>
          </p:nvSpPr>
          <p:spPr>
            <a:xfrm>
              <a:off x="6607694" y="3218092"/>
              <a:ext cx="752889" cy="1662150"/>
            </a:xfrm>
            <a:custGeom>
              <a:rect b="b" l="l" r="r" t="t"/>
              <a:pathLst>
                <a:path extrusionOk="0" h="12160" w="5508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82"/>
            <p:cNvSpPr/>
            <p:nvPr/>
          </p:nvSpPr>
          <p:spPr>
            <a:xfrm>
              <a:off x="6602636" y="3210437"/>
              <a:ext cx="765601" cy="1677460"/>
            </a:xfrm>
            <a:custGeom>
              <a:rect b="b" l="l" r="r" t="t"/>
              <a:pathLst>
                <a:path extrusionOk="0" h="12272" w="5601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82"/>
            <p:cNvSpPr/>
            <p:nvPr/>
          </p:nvSpPr>
          <p:spPr>
            <a:xfrm>
              <a:off x="6007623" y="3286847"/>
              <a:ext cx="910902" cy="1547741"/>
            </a:xfrm>
            <a:custGeom>
              <a:rect b="b" l="l" r="r" t="t"/>
              <a:pathLst>
                <a:path extrusionOk="0" h="11323" w="6664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82"/>
            <p:cNvSpPr/>
            <p:nvPr/>
          </p:nvSpPr>
          <p:spPr>
            <a:xfrm>
              <a:off x="5999422" y="3276049"/>
              <a:ext cx="926622" cy="1566741"/>
            </a:xfrm>
            <a:custGeom>
              <a:rect b="b" l="l" r="r" t="t"/>
              <a:pathLst>
                <a:path extrusionOk="0" h="11462" w="6779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2"/>
            <p:cNvSpPr/>
            <p:nvPr/>
          </p:nvSpPr>
          <p:spPr>
            <a:xfrm>
              <a:off x="6110004" y="2110897"/>
              <a:ext cx="1005628" cy="1175671"/>
            </a:xfrm>
            <a:custGeom>
              <a:rect b="b" l="l" r="r" t="t"/>
              <a:pathLst>
                <a:path extrusionOk="0" h="8601" w="7357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2"/>
            <p:cNvSpPr/>
            <p:nvPr/>
          </p:nvSpPr>
          <p:spPr>
            <a:xfrm>
              <a:off x="6102350" y="2105156"/>
              <a:ext cx="1005628" cy="1188793"/>
            </a:xfrm>
            <a:custGeom>
              <a:rect b="b" l="l" r="r" t="t"/>
              <a:pathLst>
                <a:path extrusionOk="0" h="8697" w="7357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82"/>
            <p:cNvSpPr/>
            <p:nvPr/>
          </p:nvSpPr>
          <p:spPr>
            <a:xfrm>
              <a:off x="6260227" y="1815919"/>
              <a:ext cx="510537" cy="446566"/>
            </a:xfrm>
            <a:custGeom>
              <a:rect b="b" l="l" r="r" t="t"/>
              <a:pathLst>
                <a:path extrusionOk="0" h="3267" w="3735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82"/>
            <p:cNvSpPr/>
            <p:nvPr/>
          </p:nvSpPr>
          <p:spPr>
            <a:xfrm>
              <a:off x="6246968" y="1807717"/>
              <a:ext cx="534458" cy="462832"/>
            </a:xfrm>
            <a:custGeom>
              <a:rect b="b" l="l" r="r" t="t"/>
              <a:pathLst>
                <a:path extrusionOk="0" h="3386" w="391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82"/>
            <p:cNvSpPr/>
            <p:nvPr/>
          </p:nvSpPr>
          <p:spPr>
            <a:xfrm>
              <a:off x="6183817" y="2042005"/>
              <a:ext cx="681673" cy="307963"/>
            </a:xfrm>
            <a:custGeom>
              <a:rect b="b" l="l" r="r" t="t"/>
              <a:pathLst>
                <a:path extrusionOk="0" h="2253" w="4987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82"/>
            <p:cNvSpPr/>
            <p:nvPr/>
          </p:nvSpPr>
          <p:spPr>
            <a:xfrm>
              <a:off x="6192018" y="2034350"/>
              <a:ext cx="652558" cy="323409"/>
            </a:xfrm>
            <a:custGeom>
              <a:rect b="b" l="l" r="r" t="t"/>
              <a:pathLst>
                <a:path extrusionOk="0" h="2366" w="4774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2"/>
            <p:cNvSpPr/>
            <p:nvPr/>
          </p:nvSpPr>
          <p:spPr>
            <a:xfrm>
              <a:off x="6797147" y="3315963"/>
              <a:ext cx="121381" cy="510400"/>
            </a:xfrm>
            <a:custGeom>
              <a:rect b="b" l="l" r="r" t="t"/>
              <a:pathLst>
                <a:path extrusionOk="0" h="3734" w="888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2"/>
            <p:cNvSpPr/>
            <p:nvPr/>
          </p:nvSpPr>
          <p:spPr>
            <a:xfrm>
              <a:off x="6788945" y="3305164"/>
              <a:ext cx="137100" cy="529400"/>
            </a:xfrm>
            <a:custGeom>
              <a:rect b="b" l="l" r="r" t="t"/>
              <a:pathLst>
                <a:path extrusionOk="0" h="3873" w="1003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2"/>
            <p:cNvSpPr/>
            <p:nvPr/>
          </p:nvSpPr>
          <p:spPr>
            <a:xfrm>
              <a:off x="6226191" y="2448387"/>
              <a:ext cx="889442" cy="852399"/>
            </a:xfrm>
            <a:custGeom>
              <a:rect b="b" l="l" r="r" t="t"/>
              <a:pathLst>
                <a:path extrusionOk="0" h="6236" w="6507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2"/>
            <p:cNvSpPr/>
            <p:nvPr/>
          </p:nvSpPr>
          <p:spPr>
            <a:xfrm>
              <a:off x="6223594" y="2442372"/>
              <a:ext cx="900240" cy="866341"/>
            </a:xfrm>
            <a:custGeom>
              <a:rect b="b" l="l" r="r" t="t"/>
              <a:pathLst>
                <a:path extrusionOk="0" h="6338" w="6586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82"/>
            <p:cNvSpPr/>
            <p:nvPr/>
          </p:nvSpPr>
          <p:spPr>
            <a:xfrm>
              <a:off x="6352493" y="2450027"/>
              <a:ext cx="607724" cy="210366"/>
            </a:xfrm>
            <a:custGeom>
              <a:rect b="b" l="l" r="r" t="t"/>
              <a:pathLst>
                <a:path extrusionOk="0" h="1539" w="4446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82"/>
            <p:cNvSpPr/>
            <p:nvPr/>
          </p:nvSpPr>
          <p:spPr>
            <a:xfrm>
              <a:off x="6344292" y="2442372"/>
              <a:ext cx="624127" cy="228819"/>
            </a:xfrm>
            <a:custGeom>
              <a:rect b="b" l="l" r="r" t="t"/>
              <a:pathLst>
                <a:path extrusionOk="0" h="1674" w="4566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82"/>
            <p:cNvSpPr/>
            <p:nvPr/>
          </p:nvSpPr>
          <p:spPr>
            <a:xfrm>
              <a:off x="6163040" y="2146710"/>
              <a:ext cx="294430" cy="460372"/>
            </a:xfrm>
            <a:custGeom>
              <a:rect b="b" l="l" r="r" t="t"/>
              <a:pathLst>
                <a:path extrusionOk="0" h="3368" w="2154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82"/>
            <p:cNvSpPr/>
            <p:nvPr/>
          </p:nvSpPr>
          <p:spPr>
            <a:xfrm>
              <a:off x="6165500" y="2192365"/>
              <a:ext cx="137" cy="2597"/>
            </a:xfrm>
            <a:custGeom>
              <a:rect b="b" l="l" r="r" t="t"/>
              <a:pathLst>
                <a:path extrusionOk="0" h="19" w="1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82"/>
            <p:cNvSpPr/>
            <p:nvPr/>
          </p:nvSpPr>
          <p:spPr>
            <a:xfrm>
              <a:off x="6183817" y="2194825"/>
              <a:ext cx="118920" cy="152956"/>
            </a:xfrm>
            <a:custGeom>
              <a:rect b="b" l="l" r="r" t="t"/>
              <a:pathLst>
                <a:path extrusionOk="0" h="1119" w="87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82"/>
            <p:cNvSpPr/>
            <p:nvPr/>
          </p:nvSpPr>
          <p:spPr>
            <a:xfrm>
              <a:off x="6173155" y="2192365"/>
              <a:ext cx="10799" cy="2597"/>
            </a:xfrm>
            <a:custGeom>
              <a:rect b="b" l="l" r="r" t="t"/>
              <a:pathLst>
                <a:path extrusionOk="0" h="19" w="79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2"/>
            <p:cNvSpPr/>
            <p:nvPr/>
          </p:nvSpPr>
          <p:spPr>
            <a:xfrm>
              <a:off x="6352493" y="2508120"/>
              <a:ext cx="7655" cy="39230"/>
            </a:xfrm>
            <a:custGeom>
              <a:rect b="b" l="l" r="r" t="t"/>
              <a:pathLst>
                <a:path extrusionOk="0" h="287" w="56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82"/>
            <p:cNvSpPr/>
            <p:nvPr/>
          </p:nvSpPr>
          <p:spPr>
            <a:xfrm>
              <a:off x="6360011" y="2547214"/>
              <a:ext cx="137" cy="13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82"/>
            <p:cNvSpPr/>
            <p:nvPr/>
          </p:nvSpPr>
          <p:spPr>
            <a:xfrm>
              <a:off x="6362608" y="2560473"/>
              <a:ext cx="87208" cy="47568"/>
            </a:xfrm>
            <a:custGeom>
              <a:rect b="b" l="l" r="r" t="t"/>
              <a:pathLst>
                <a:path extrusionOk="0" h="348" w="638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82"/>
            <p:cNvSpPr/>
            <p:nvPr/>
          </p:nvSpPr>
          <p:spPr>
            <a:xfrm>
              <a:off x="6360011" y="2547214"/>
              <a:ext cx="2734" cy="13396"/>
            </a:xfrm>
            <a:custGeom>
              <a:rect b="b" l="l" r="r" t="t"/>
              <a:pathLst>
                <a:path extrusionOk="0" h="98" w="2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82"/>
            <p:cNvSpPr/>
            <p:nvPr/>
          </p:nvSpPr>
          <p:spPr>
            <a:xfrm>
              <a:off x="6157299" y="2138645"/>
              <a:ext cx="300171" cy="476365"/>
            </a:xfrm>
            <a:custGeom>
              <a:rect b="b" l="l" r="r" t="t"/>
              <a:pathLst>
                <a:path extrusionOk="0" h="3485" w="2196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82"/>
            <p:cNvSpPr/>
            <p:nvPr/>
          </p:nvSpPr>
          <p:spPr>
            <a:xfrm>
              <a:off x="6776233" y="2061142"/>
              <a:ext cx="194647" cy="443149"/>
            </a:xfrm>
            <a:custGeom>
              <a:rect b="b" l="l" r="r" t="t"/>
              <a:pathLst>
                <a:path extrusionOk="0" h="3242" w="1424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82"/>
            <p:cNvSpPr/>
            <p:nvPr/>
          </p:nvSpPr>
          <p:spPr>
            <a:xfrm>
              <a:off x="6770629" y="2055264"/>
              <a:ext cx="197790" cy="455451"/>
            </a:xfrm>
            <a:custGeom>
              <a:rect b="b" l="l" r="r" t="t"/>
              <a:pathLst>
                <a:path extrusionOk="0" h="3332" w="1447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82"/>
            <p:cNvSpPr/>
            <p:nvPr/>
          </p:nvSpPr>
          <p:spPr>
            <a:xfrm>
              <a:off x="6776233" y="2065926"/>
              <a:ext cx="186445" cy="436588"/>
            </a:xfrm>
            <a:custGeom>
              <a:rect b="b" l="l" r="r" t="t"/>
              <a:pathLst>
                <a:path extrusionOk="0" h="3194" w="1364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82"/>
            <p:cNvSpPr/>
            <p:nvPr/>
          </p:nvSpPr>
          <p:spPr>
            <a:xfrm>
              <a:off x="6381471" y="2528897"/>
              <a:ext cx="57683" cy="58230"/>
            </a:xfrm>
            <a:custGeom>
              <a:rect b="b" l="l" r="r" t="t"/>
              <a:pathLst>
                <a:path extrusionOk="0" h="426" w="422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82"/>
            <p:cNvSpPr/>
            <p:nvPr/>
          </p:nvSpPr>
          <p:spPr>
            <a:xfrm>
              <a:off x="6373270" y="2529260"/>
              <a:ext cx="74086" cy="73403"/>
            </a:xfrm>
            <a:custGeom>
              <a:rect b="b" l="l" r="r" t="t"/>
              <a:pathLst>
                <a:path extrusionOk="0" h="537" w="542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82"/>
            <p:cNvSpPr/>
            <p:nvPr/>
          </p:nvSpPr>
          <p:spPr>
            <a:xfrm>
              <a:off x="6891873" y="2429113"/>
              <a:ext cx="58230" cy="60827"/>
            </a:xfrm>
            <a:custGeom>
              <a:rect b="b" l="l" r="r" t="t"/>
              <a:pathLst>
                <a:path extrusionOk="0" h="445" w="426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82"/>
            <p:cNvSpPr/>
            <p:nvPr/>
          </p:nvSpPr>
          <p:spPr>
            <a:xfrm>
              <a:off x="6883672" y="2431389"/>
              <a:ext cx="73949" cy="71489"/>
            </a:xfrm>
            <a:custGeom>
              <a:rect b="b" l="l" r="r" t="t"/>
              <a:pathLst>
                <a:path extrusionOk="0" h="523" w="541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2"/>
            <p:cNvSpPr/>
            <p:nvPr/>
          </p:nvSpPr>
          <p:spPr>
            <a:xfrm>
              <a:off x="6465536" y="2618566"/>
              <a:ext cx="473768" cy="448753"/>
            </a:xfrm>
            <a:custGeom>
              <a:rect b="b" l="l" r="r" t="t"/>
              <a:pathLst>
                <a:path extrusionOk="0" h="3283" w="3466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82"/>
            <p:cNvSpPr/>
            <p:nvPr/>
          </p:nvSpPr>
          <p:spPr>
            <a:xfrm>
              <a:off x="6457334" y="2610365"/>
              <a:ext cx="487026" cy="465019"/>
            </a:xfrm>
            <a:custGeom>
              <a:rect b="b" l="l" r="r" t="t"/>
              <a:pathLst>
                <a:path extrusionOk="0" h="3402" w="3563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2"/>
            <p:cNvSpPr/>
            <p:nvPr/>
          </p:nvSpPr>
          <p:spPr>
            <a:xfrm>
              <a:off x="6465536" y="2618566"/>
              <a:ext cx="455451" cy="199841"/>
            </a:xfrm>
            <a:custGeom>
              <a:rect b="b" l="l" r="r" t="t"/>
              <a:pathLst>
                <a:path extrusionOk="0" h="1462" w="3332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2"/>
            <p:cNvSpPr/>
            <p:nvPr/>
          </p:nvSpPr>
          <p:spPr>
            <a:xfrm>
              <a:off x="6457334" y="2610365"/>
              <a:ext cx="471307" cy="221301"/>
            </a:xfrm>
            <a:custGeom>
              <a:rect b="b" l="l" r="r" t="t"/>
              <a:pathLst>
                <a:path extrusionOk="0" h="1619" w="3448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2"/>
            <p:cNvSpPr/>
            <p:nvPr/>
          </p:nvSpPr>
          <p:spPr>
            <a:xfrm>
              <a:off x="6113148" y="3097394"/>
              <a:ext cx="1052376" cy="289919"/>
            </a:xfrm>
            <a:custGeom>
              <a:rect b="b" l="l" r="r" t="t"/>
              <a:pathLst>
                <a:path extrusionOk="0" h="2121" w="7699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82"/>
            <p:cNvSpPr/>
            <p:nvPr/>
          </p:nvSpPr>
          <p:spPr>
            <a:xfrm>
              <a:off x="6107407" y="3086595"/>
              <a:ext cx="1063722" cy="308099"/>
            </a:xfrm>
            <a:custGeom>
              <a:rect b="b" l="l" r="r" t="t"/>
              <a:pathLst>
                <a:path extrusionOk="0" h="2254" w="7782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2"/>
            <p:cNvSpPr/>
            <p:nvPr/>
          </p:nvSpPr>
          <p:spPr>
            <a:xfrm>
              <a:off x="6770629" y="3239416"/>
              <a:ext cx="103064" cy="103201"/>
            </a:xfrm>
            <a:custGeom>
              <a:rect b="b" l="l" r="r" t="t"/>
              <a:pathLst>
                <a:path extrusionOk="0" h="755" w="754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82"/>
            <p:cNvSpPr/>
            <p:nvPr/>
          </p:nvSpPr>
          <p:spPr>
            <a:xfrm>
              <a:off x="6765571" y="3231898"/>
              <a:ext cx="115640" cy="115776"/>
            </a:xfrm>
            <a:custGeom>
              <a:rect b="b" l="l" r="r" t="t"/>
              <a:pathLst>
                <a:path extrusionOk="0" h="847" w="846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82"/>
            <p:cNvSpPr/>
            <p:nvPr/>
          </p:nvSpPr>
          <p:spPr>
            <a:xfrm>
              <a:off x="6271025" y="3610668"/>
              <a:ext cx="547033" cy="271330"/>
            </a:xfrm>
            <a:custGeom>
              <a:rect b="b" l="l" r="r" t="t"/>
              <a:pathLst>
                <a:path extrusionOk="0" h="1985" w="4002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2"/>
            <p:cNvSpPr/>
            <p:nvPr/>
          </p:nvSpPr>
          <p:spPr>
            <a:xfrm>
              <a:off x="6267882" y="3604115"/>
              <a:ext cx="555918" cy="284452"/>
            </a:xfrm>
            <a:custGeom>
              <a:rect b="b" l="l" r="r" t="t"/>
              <a:pathLst>
                <a:path extrusionOk="0" h="2081" w="4067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2"/>
            <p:cNvSpPr/>
            <p:nvPr/>
          </p:nvSpPr>
          <p:spPr>
            <a:xfrm>
              <a:off x="6881075" y="3641560"/>
              <a:ext cx="363322" cy="206265"/>
            </a:xfrm>
            <a:custGeom>
              <a:rect b="b" l="l" r="r" t="t"/>
              <a:pathLst>
                <a:path extrusionOk="0" h="1509" w="2658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82"/>
            <p:cNvSpPr/>
            <p:nvPr/>
          </p:nvSpPr>
          <p:spPr>
            <a:xfrm>
              <a:off x="6883672" y="3635281"/>
              <a:ext cx="360725" cy="221711"/>
            </a:xfrm>
            <a:custGeom>
              <a:rect b="b" l="l" r="r" t="t"/>
              <a:pathLst>
                <a:path extrusionOk="0" h="1622" w="2639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82"/>
            <p:cNvSpPr/>
            <p:nvPr/>
          </p:nvSpPr>
          <p:spPr>
            <a:xfrm>
              <a:off x="7155276" y="547702"/>
              <a:ext cx="1065635" cy="936737"/>
            </a:xfrm>
            <a:custGeom>
              <a:rect b="b" l="l" r="r" t="t"/>
              <a:pathLst>
                <a:path extrusionOk="0" h="6853" w="7796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82"/>
            <p:cNvSpPr/>
            <p:nvPr/>
          </p:nvSpPr>
          <p:spPr>
            <a:xfrm>
              <a:off x="7142017" y="539501"/>
              <a:ext cx="1087096" cy="952456"/>
            </a:xfrm>
            <a:custGeom>
              <a:rect b="b" l="l" r="r" t="t"/>
              <a:pathLst>
                <a:path extrusionOk="0" h="6968" w="7953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82"/>
            <p:cNvSpPr/>
            <p:nvPr/>
          </p:nvSpPr>
          <p:spPr>
            <a:xfrm>
              <a:off x="6384068" y="3097394"/>
              <a:ext cx="25971" cy="50029"/>
            </a:xfrm>
            <a:custGeom>
              <a:rect b="b" l="l" r="r" t="t"/>
              <a:pathLst>
                <a:path extrusionOk="0" h="366" w="19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82"/>
            <p:cNvSpPr/>
            <p:nvPr/>
          </p:nvSpPr>
          <p:spPr>
            <a:xfrm>
              <a:off x="5883782" y="2218199"/>
              <a:ext cx="418955" cy="1058664"/>
            </a:xfrm>
            <a:custGeom>
              <a:rect b="b" l="l" r="r" t="t"/>
              <a:pathLst>
                <a:path extrusionOk="0" h="7745" w="3065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2"/>
            <p:cNvSpPr/>
            <p:nvPr/>
          </p:nvSpPr>
          <p:spPr>
            <a:xfrm>
              <a:off x="5886379" y="2213142"/>
              <a:ext cx="423876" cy="1072060"/>
            </a:xfrm>
            <a:custGeom>
              <a:rect b="b" l="l" r="r" t="t"/>
              <a:pathLst>
                <a:path extrusionOk="0" h="7843" w="3101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82"/>
            <p:cNvSpPr/>
            <p:nvPr/>
          </p:nvSpPr>
          <p:spPr>
            <a:xfrm>
              <a:off x="5641976" y="2668595"/>
              <a:ext cx="641760" cy="743594"/>
            </a:xfrm>
            <a:custGeom>
              <a:rect b="b" l="l" r="r" t="t"/>
              <a:pathLst>
                <a:path extrusionOk="0" h="5440" w="4695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82"/>
            <p:cNvSpPr/>
            <p:nvPr/>
          </p:nvSpPr>
          <p:spPr>
            <a:xfrm>
              <a:off x="5633775" y="2660257"/>
              <a:ext cx="658162" cy="758766"/>
            </a:xfrm>
            <a:custGeom>
              <a:rect b="b" l="l" r="r" t="t"/>
              <a:pathLst>
                <a:path extrusionOk="0" h="5551" w="4815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82"/>
            <p:cNvSpPr/>
            <p:nvPr/>
          </p:nvSpPr>
          <p:spPr>
            <a:xfrm>
              <a:off x="5562969" y="2497048"/>
              <a:ext cx="521199" cy="381912"/>
            </a:xfrm>
            <a:custGeom>
              <a:rect b="b" l="l" r="r" t="t"/>
              <a:pathLst>
                <a:path extrusionOk="0" h="2794" w="3813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2"/>
            <p:cNvSpPr/>
            <p:nvPr/>
          </p:nvSpPr>
          <p:spPr>
            <a:xfrm>
              <a:off x="5560509" y="2489804"/>
              <a:ext cx="531314" cy="396811"/>
            </a:xfrm>
            <a:custGeom>
              <a:rect b="b" l="l" r="r" t="t"/>
              <a:pathLst>
                <a:path extrusionOk="0" h="2903" w="3887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82"/>
            <p:cNvSpPr/>
            <p:nvPr/>
          </p:nvSpPr>
          <p:spPr>
            <a:xfrm>
              <a:off x="5131028" y="2001818"/>
              <a:ext cx="373984" cy="354164"/>
            </a:xfrm>
            <a:custGeom>
              <a:rect b="b" l="l" r="r" t="t"/>
              <a:pathLst>
                <a:path extrusionOk="0" h="2591" w="2736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82"/>
            <p:cNvSpPr/>
            <p:nvPr/>
          </p:nvSpPr>
          <p:spPr>
            <a:xfrm>
              <a:off x="5128430" y="1994573"/>
              <a:ext cx="387379" cy="345006"/>
            </a:xfrm>
            <a:custGeom>
              <a:rect b="b" l="l" r="r" t="t"/>
              <a:pathLst>
                <a:path extrusionOk="0" h="2524" w="2834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2"/>
            <p:cNvSpPr/>
            <p:nvPr/>
          </p:nvSpPr>
          <p:spPr>
            <a:xfrm>
              <a:off x="5223157" y="2246494"/>
              <a:ext cx="753025" cy="439185"/>
            </a:xfrm>
            <a:custGeom>
              <a:rect b="b" l="l" r="r" t="t"/>
              <a:pathLst>
                <a:path extrusionOk="0" h="3213" w="5509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2"/>
            <p:cNvSpPr/>
            <p:nvPr/>
          </p:nvSpPr>
          <p:spPr>
            <a:xfrm>
              <a:off x="5228898" y="2239660"/>
              <a:ext cx="754802" cy="453127"/>
            </a:xfrm>
            <a:custGeom>
              <a:rect b="b" l="l" r="r" t="t"/>
              <a:pathLst>
                <a:path extrusionOk="0" h="3315" w="5522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82"/>
            <p:cNvSpPr/>
            <p:nvPr/>
          </p:nvSpPr>
          <p:spPr>
            <a:xfrm>
              <a:off x="5023179" y="2011796"/>
              <a:ext cx="423739" cy="388610"/>
            </a:xfrm>
            <a:custGeom>
              <a:rect b="b" l="l" r="r" t="t"/>
              <a:pathLst>
                <a:path extrusionOk="0" h="2843" w="310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82"/>
            <p:cNvSpPr/>
            <p:nvPr/>
          </p:nvSpPr>
          <p:spPr>
            <a:xfrm>
              <a:off x="5055164" y="2002775"/>
              <a:ext cx="368380" cy="389293"/>
            </a:xfrm>
            <a:custGeom>
              <a:rect b="b" l="l" r="r" t="t"/>
              <a:pathLst>
                <a:path extrusionOk="0" h="2848" w="2695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82"/>
            <p:cNvSpPr/>
            <p:nvPr/>
          </p:nvSpPr>
          <p:spPr>
            <a:xfrm>
              <a:off x="5486696" y="1889185"/>
              <a:ext cx="392164" cy="451624"/>
            </a:xfrm>
            <a:custGeom>
              <a:rect b="b" l="l" r="r" t="t"/>
              <a:pathLst>
                <a:path extrusionOk="0" h="3304" w="2869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2"/>
            <p:cNvSpPr/>
            <p:nvPr/>
          </p:nvSpPr>
          <p:spPr>
            <a:xfrm>
              <a:off x="5481502" y="1883034"/>
              <a:ext cx="386696" cy="433171"/>
            </a:xfrm>
            <a:custGeom>
              <a:rect b="b" l="l" r="r" t="t"/>
              <a:pathLst>
                <a:path extrusionOk="0" h="3169" w="2829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82"/>
            <p:cNvSpPr/>
            <p:nvPr/>
          </p:nvSpPr>
          <p:spPr>
            <a:xfrm>
              <a:off x="4962625" y="2021775"/>
              <a:ext cx="440142" cy="433991"/>
            </a:xfrm>
            <a:custGeom>
              <a:rect b="b" l="l" r="r" t="t"/>
              <a:pathLst>
                <a:path extrusionOk="0" h="3175" w="322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82"/>
            <p:cNvSpPr/>
            <p:nvPr/>
          </p:nvSpPr>
          <p:spPr>
            <a:xfrm>
              <a:off x="4976294" y="2016034"/>
              <a:ext cx="402415" cy="439185"/>
            </a:xfrm>
            <a:custGeom>
              <a:rect b="b" l="l" r="r" t="t"/>
              <a:pathLst>
                <a:path extrusionOk="0" h="3213" w="2944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82"/>
            <p:cNvSpPr/>
            <p:nvPr/>
          </p:nvSpPr>
          <p:spPr>
            <a:xfrm>
              <a:off x="5002129" y="2150811"/>
              <a:ext cx="358264" cy="402279"/>
            </a:xfrm>
            <a:custGeom>
              <a:rect b="b" l="l" r="r" t="t"/>
              <a:pathLst>
                <a:path extrusionOk="0" h="2943" w="2621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82"/>
            <p:cNvSpPr/>
            <p:nvPr/>
          </p:nvSpPr>
          <p:spPr>
            <a:xfrm>
              <a:off x="4999668" y="2144933"/>
              <a:ext cx="318351" cy="415674"/>
            </a:xfrm>
            <a:custGeom>
              <a:rect b="b" l="l" r="r" t="t"/>
              <a:pathLst>
                <a:path extrusionOk="0" h="3041" w="2329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82"/>
            <p:cNvSpPr/>
            <p:nvPr/>
          </p:nvSpPr>
          <p:spPr>
            <a:xfrm>
              <a:off x="6790722" y="1138889"/>
              <a:ext cx="282538" cy="281855"/>
            </a:xfrm>
            <a:custGeom>
              <a:rect b="b" l="l" r="r" t="t"/>
              <a:pathLst>
                <a:path extrusionOk="0" h="2062" w="2067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82"/>
            <p:cNvSpPr/>
            <p:nvPr/>
          </p:nvSpPr>
          <p:spPr>
            <a:xfrm>
              <a:off x="6792089" y="1130825"/>
              <a:ext cx="268596" cy="296481"/>
            </a:xfrm>
            <a:custGeom>
              <a:rect b="b" l="l" r="r" t="t"/>
              <a:pathLst>
                <a:path extrusionOk="0" h="2169" w="1965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82"/>
            <p:cNvSpPr/>
            <p:nvPr/>
          </p:nvSpPr>
          <p:spPr>
            <a:xfrm>
              <a:off x="5915357" y="865098"/>
              <a:ext cx="439732" cy="569451"/>
            </a:xfrm>
            <a:custGeom>
              <a:rect b="b" l="l" r="r" t="t"/>
              <a:pathLst>
                <a:path extrusionOk="0" h="4166" w="3217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82"/>
            <p:cNvSpPr/>
            <p:nvPr/>
          </p:nvSpPr>
          <p:spPr>
            <a:xfrm>
              <a:off x="5926156" y="857717"/>
              <a:ext cx="433991" cy="584350"/>
            </a:xfrm>
            <a:custGeom>
              <a:rect b="b" l="l" r="r" t="t"/>
              <a:pathLst>
                <a:path extrusionOk="0" h="4275" w="3175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2"/>
            <p:cNvSpPr/>
            <p:nvPr/>
          </p:nvSpPr>
          <p:spPr>
            <a:xfrm>
              <a:off x="5944472" y="1118659"/>
              <a:ext cx="976513" cy="732658"/>
            </a:xfrm>
            <a:custGeom>
              <a:rect b="b" l="l" r="r" t="t"/>
              <a:pathLst>
                <a:path extrusionOk="0" h="5360" w="7144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2"/>
            <p:cNvSpPr/>
            <p:nvPr/>
          </p:nvSpPr>
          <p:spPr>
            <a:xfrm>
              <a:off x="5960328" y="1105400"/>
              <a:ext cx="955053" cy="753435"/>
            </a:xfrm>
            <a:custGeom>
              <a:rect b="b" l="l" r="r" t="t"/>
              <a:pathLst>
                <a:path extrusionOk="0" h="5512" w="6987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82"/>
            <p:cNvSpPr/>
            <p:nvPr/>
          </p:nvSpPr>
          <p:spPr>
            <a:xfrm>
              <a:off x="6015278" y="1428674"/>
              <a:ext cx="110582" cy="110719"/>
            </a:xfrm>
            <a:custGeom>
              <a:rect b="b" l="l" r="r" t="t"/>
              <a:pathLst>
                <a:path extrusionOk="0" h="810" w="809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82"/>
            <p:cNvSpPr/>
            <p:nvPr/>
          </p:nvSpPr>
          <p:spPr>
            <a:xfrm>
              <a:off x="6007623" y="1423616"/>
              <a:ext cx="123978" cy="123978"/>
            </a:xfrm>
            <a:custGeom>
              <a:rect b="b" l="l" r="r" t="t"/>
              <a:pathLst>
                <a:path extrusionOk="0" h="907" w="907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82"/>
            <p:cNvSpPr/>
            <p:nvPr/>
          </p:nvSpPr>
          <p:spPr>
            <a:xfrm>
              <a:off x="6420701" y="1352947"/>
              <a:ext cx="47431" cy="91719"/>
            </a:xfrm>
            <a:custGeom>
              <a:rect b="b" l="l" r="r" t="t"/>
              <a:pathLst>
                <a:path extrusionOk="0" h="671" w="347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82"/>
            <p:cNvSpPr/>
            <p:nvPr/>
          </p:nvSpPr>
          <p:spPr>
            <a:xfrm>
              <a:off x="6749715" y="1352947"/>
              <a:ext cx="50029" cy="91719"/>
            </a:xfrm>
            <a:custGeom>
              <a:rect b="b" l="l" r="r" t="t"/>
              <a:pathLst>
                <a:path extrusionOk="0" h="671" w="366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82"/>
            <p:cNvSpPr/>
            <p:nvPr/>
          </p:nvSpPr>
          <p:spPr>
            <a:xfrm>
              <a:off x="6662643" y="1423616"/>
              <a:ext cx="55633" cy="75180"/>
            </a:xfrm>
            <a:custGeom>
              <a:rect b="b" l="l" r="r" t="t"/>
              <a:pathLst>
                <a:path extrusionOk="0" h="550" w="407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82"/>
            <p:cNvSpPr/>
            <p:nvPr/>
          </p:nvSpPr>
          <p:spPr>
            <a:xfrm>
              <a:off x="6458701" y="1497293"/>
              <a:ext cx="282948" cy="180567"/>
            </a:xfrm>
            <a:custGeom>
              <a:rect b="b" l="l" r="r" t="t"/>
              <a:pathLst>
                <a:path extrusionOk="0" h="1321" w="207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82"/>
            <p:cNvSpPr/>
            <p:nvPr/>
          </p:nvSpPr>
          <p:spPr>
            <a:xfrm>
              <a:off x="6463075" y="1489364"/>
              <a:ext cx="284315" cy="195603"/>
            </a:xfrm>
            <a:custGeom>
              <a:rect b="b" l="l" r="r" t="t"/>
              <a:pathLst>
                <a:path extrusionOk="0" h="1431" w="208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82"/>
            <p:cNvSpPr/>
            <p:nvPr/>
          </p:nvSpPr>
          <p:spPr>
            <a:xfrm>
              <a:off x="6492054" y="1500026"/>
              <a:ext cx="242078" cy="100057"/>
            </a:xfrm>
            <a:custGeom>
              <a:rect b="b" l="l" r="r" t="t"/>
              <a:pathLst>
                <a:path extrusionOk="0" h="732" w="1771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82"/>
            <p:cNvSpPr/>
            <p:nvPr/>
          </p:nvSpPr>
          <p:spPr>
            <a:xfrm>
              <a:off x="6488910" y="1489364"/>
              <a:ext cx="252740" cy="118920"/>
            </a:xfrm>
            <a:custGeom>
              <a:rect b="b" l="l" r="r" t="t"/>
              <a:pathLst>
                <a:path extrusionOk="0" h="870" w="1849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82"/>
            <p:cNvSpPr/>
            <p:nvPr/>
          </p:nvSpPr>
          <p:spPr>
            <a:xfrm>
              <a:off x="6486313" y="1592293"/>
              <a:ext cx="197927" cy="85568"/>
            </a:xfrm>
            <a:custGeom>
              <a:rect b="b" l="l" r="r" t="t"/>
              <a:pathLst>
                <a:path extrusionOk="0" h="626" w="1448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82"/>
            <p:cNvSpPr/>
            <p:nvPr/>
          </p:nvSpPr>
          <p:spPr>
            <a:xfrm>
              <a:off x="6476334" y="1584091"/>
              <a:ext cx="218021" cy="100877"/>
            </a:xfrm>
            <a:custGeom>
              <a:rect b="b" l="l" r="r" t="t"/>
              <a:pathLst>
                <a:path extrusionOk="0" h="738" w="1595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82"/>
            <p:cNvSpPr/>
            <p:nvPr/>
          </p:nvSpPr>
          <p:spPr>
            <a:xfrm>
              <a:off x="6354953" y="1239084"/>
              <a:ext cx="155553" cy="69575"/>
            </a:xfrm>
            <a:custGeom>
              <a:rect b="b" l="l" r="r" t="t"/>
              <a:pathLst>
                <a:path extrusionOk="0" h="509" w="1138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82"/>
            <p:cNvSpPr/>
            <p:nvPr/>
          </p:nvSpPr>
          <p:spPr>
            <a:xfrm>
              <a:off x="6346752" y="1231019"/>
              <a:ext cx="166352" cy="84201"/>
            </a:xfrm>
            <a:custGeom>
              <a:rect b="b" l="l" r="r" t="t"/>
              <a:pathLst>
                <a:path extrusionOk="0" h="616" w="1217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82"/>
            <p:cNvSpPr/>
            <p:nvPr/>
          </p:nvSpPr>
          <p:spPr>
            <a:xfrm>
              <a:off x="6684104" y="1218170"/>
              <a:ext cx="142158" cy="69165"/>
            </a:xfrm>
            <a:custGeom>
              <a:rect b="b" l="l" r="r" t="t"/>
              <a:pathLst>
                <a:path extrusionOk="0" h="506" w="104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82"/>
            <p:cNvSpPr/>
            <p:nvPr/>
          </p:nvSpPr>
          <p:spPr>
            <a:xfrm>
              <a:off x="6675902" y="1210789"/>
              <a:ext cx="152956" cy="84201"/>
            </a:xfrm>
            <a:custGeom>
              <a:rect b="b" l="l" r="r" t="t"/>
              <a:pathLst>
                <a:path extrusionOk="0" h="616" w="1119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82"/>
            <p:cNvSpPr/>
            <p:nvPr/>
          </p:nvSpPr>
          <p:spPr>
            <a:xfrm>
              <a:off x="6384068" y="1353084"/>
              <a:ext cx="76000" cy="24057"/>
            </a:xfrm>
            <a:custGeom>
              <a:rect b="b" l="l" r="r" t="t"/>
              <a:pathLst>
                <a:path extrusionOk="0" h="176" w="556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82"/>
            <p:cNvSpPr/>
            <p:nvPr/>
          </p:nvSpPr>
          <p:spPr>
            <a:xfrm>
              <a:off x="6765571" y="1352947"/>
              <a:ext cx="65748" cy="21324"/>
            </a:xfrm>
            <a:custGeom>
              <a:rect b="b" l="l" r="r" t="t"/>
              <a:pathLst>
                <a:path extrusionOk="0" h="156" w="481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8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459" name="Google Shape;459;p8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8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461" name="Google Shape;461;p8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8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8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4" name="Google Shape;464;p8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5" name="Google Shape;465;p8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66" name="Google Shape;466;p83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1" cy="4664675"/>
          </a:xfrm>
        </p:grpSpPr>
        <p:sp>
          <p:nvSpPr>
            <p:cNvPr id="467" name="Google Shape;467;p83"/>
            <p:cNvSpPr/>
            <p:nvPr/>
          </p:nvSpPr>
          <p:spPr>
            <a:xfrm>
              <a:off x="2576566" y="4571564"/>
              <a:ext cx="1035537" cy="363600"/>
            </a:xfrm>
            <a:custGeom>
              <a:rect b="b" l="l" r="r" t="t"/>
              <a:pathLst>
                <a:path extrusionOk="0" h="1217" w="3466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83"/>
            <p:cNvSpPr/>
            <p:nvPr/>
          </p:nvSpPr>
          <p:spPr>
            <a:xfrm>
              <a:off x="2559834" y="4555132"/>
              <a:ext cx="1070194" cy="396464"/>
            </a:xfrm>
            <a:custGeom>
              <a:rect b="b" l="l" r="r" t="t"/>
              <a:pathLst>
                <a:path extrusionOk="0" h="1327" w="3582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83"/>
            <p:cNvSpPr/>
            <p:nvPr/>
          </p:nvSpPr>
          <p:spPr>
            <a:xfrm>
              <a:off x="2029818" y="2933116"/>
              <a:ext cx="87241" cy="1880443"/>
            </a:xfrm>
            <a:custGeom>
              <a:rect b="b" l="l" r="r" t="t"/>
              <a:pathLst>
                <a:path extrusionOk="0" h="6294" w="292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83"/>
            <p:cNvSpPr/>
            <p:nvPr/>
          </p:nvSpPr>
          <p:spPr>
            <a:xfrm>
              <a:off x="2013087" y="2915190"/>
              <a:ext cx="120404" cy="1909423"/>
            </a:xfrm>
            <a:custGeom>
              <a:rect b="b" l="l" r="r" t="t"/>
              <a:pathLst>
                <a:path extrusionOk="0" h="6391" w="403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83"/>
            <p:cNvSpPr/>
            <p:nvPr/>
          </p:nvSpPr>
          <p:spPr>
            <a:xfrm>
              <a:off x="2098834" y="2926245"/>
              <a:ext cx="921108" cy="1887314"/>
            </a:xfrm>
            <a:custGeom>
              <a:rect b="b" l="l" r="r" t="t"/>
              <a:pathLst>
                <a:path extrusionOk="0" h="6317" w="3083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>
              <a:off x="2082102" y="2914294"/>
              <a:ext cx="948894" cy="1913008"/>
            </a:xfrm>
            <a:custGeom>
              <a:rect b="b" l="l" r="r" t="t"/>
              <a:pathLst>
                <a:path extrusionOk="0" h="6403" w="3176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>
              <a:off x="1415548" y="735374"/>
              <a:ext cx="183744" cy="3773135"/>
            </a:xfrm>
            <a:custGeom>
              <a:rect b="b" l="l" r="r" t="t"/>
              <a:pathLst>
                <a:path extrusionOk="0" h="12629" w="615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>
              <a:off x="1403000" y="717448"/>
              <a:ext cx="207346" cy="3808987"/>
            </a:xfrm>
            <a:custGeom>
              <a:rect b="b" l="l" r="r" t="t"/>
              <a:pathLst>
                <a:path extrusionOk="0" h="12749" w="694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83"/>
            <p:cNvSpPr/>
            <p:nvPr/>
          </p:nvSpPr>
          <p:spPr>
            <a:xfrm>
              <a:off x="1558958" y="729697"/>
              <a:ext cx="2024167" cy="3785384"/>
            </a:xfrm>
            <a:custGeom>
              <a:rect b="b" l="l" r="r" t="t"/>
              <a:pathLst>
                <a:path extrusionOk="0" h="12670" w="6775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83"/>
            <p:cNvSpPr/>
            <p:nvPr/>
          </p:nvSpPr>
          <p:spPr>
            <a:xfrm>
              <a:off x="1546708" y="716850"/>
              <a:ext cx="2048666" cy="3811676"/>
            </a:xfrm>
            <a:custGeom>
              <a:rect b="b" l="l" r="r" t="t"/>
              <a:pathLst>
                <a:path extrusionOk="0" h="12758" w="6857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83"/>
            <p:cNvSpPr/>
            <p:nvPr/>
          </p:nvSpPr>
          <p:spPr>
            <a:xfrm>
              <a:off x="1656954" y="867131"/>
              <a:ext cx="1851478" cy="3504244"/>
            </a:xfrm>
            <a:custGeom>
              <a:rect b="b" l="l" r="r" t="t"/>
              <a:pathLst>
                <a:path extrusionOk="0" h="11729" w="6197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83"/>
            <p:cNvSpPr/>
            <p:nvPr/>
          </p:nvSpPr>
          <p:spPr>
            <a:xfrm>
              <a:off x="1644704" y="849504"/>
              <a:ext cx="1881653" cy="3539499"/>
            </a:xfrm>
            <a:custGeom>
              <a:rect b="b" l="l" r="r" t="t"/>
              <a:pathLst>
                <a:path extrusionOk="0" h="11847" w="6298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83"/>
            <p:cNvSpPr/>
            <p:nvPr/>
          </p:nvSpPr>
          <p:spPr>
            <a:xfrm>
              <a:off x="1989783" y="4749630"/>
              <a:ext cx="661477" cy="190912"/>
            </a:xfrm>
            <a:custGeom>
              <a:rect b="b" l="l" r="r" t="t"/>
              <a:pathLst>
                <a:path extrusionOk="0" h="639" w="2214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83"/>
            <p:cNvSpPr/>
            <p:nvPr/>
          </p:nvSpPr>
          <p:spPr>
            <a:xfrm>
              <a:off x="1973052" y="4738576"/>
              <a:ext cx="690756" cy="218399"/>
            </a:xfrm>
            <a:custGeom>
              <a:rect b="b" l="l" r="r" t="t"/>
              <a:pathLst>
                <a:path extrusionOk="0" h="731" w="2312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83"/>
            <p:cNvSpPr/>
            <p:nvPr/>
          </p:nvSpPr>
          <p:spPr>
            <a:xfrm>
              <a:off x="2047744" y="4566186"/>
              <a:ext cx="1489667" cy="183742"/>
            </a:xfrm>
            <a:custGeom>
              <a:rect b="b" l="l" r="r" t="t"/>
              <a:pathLst>
                <a:path extrusionOk="0" h="615" w="4986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83"/>
            <p:cNvSpPr/>
            <p:nvPr/>
          </p:nvSpPr>
          <p:spPr>
            <a:xfrm>
              <a:off x="2042067" y="4555132"/>
              <a:ext cx="1501020" cy="212722"/>
            </a:xfrm>
            <a:custGeom>
              <a:rect b="b" l="l" r="r" t="t"/>
              <a:pathLst>
                <a:path extrusionOk="0" h="712" w="5024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83"/>
            <p:cNvSpPr/>
            <p:nvPr/>
          </p:nvSpPr>
          <p:spPr>
            <a:xfrm>
              <a:off x="3433734" y="1154845"/>
              <a:ext cx="40334" cy="420067"/>
            </a:xfrm>
            <a:custGeom>
              <a:rect b="b" l="l" r="r" t="t"/>
              <a:pathLst>
                <a:path extrusionOk="0" h="1406" w="135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83"/>
            <p:cNvSpPr/>
            <p:nvPr/>
          </p:nvSpPr>
          <p:spPr>
            <a:xfrm>
              <a:off x="3364719" y="1143791"/>
              <a:ext cx="23603" cy="98593"/>
            </a:xfrm>
            <a:custGeom>
              <a:rect b="b" l="l" r="r" t="t"/>
              <a:pathLst>
                <a:path extrusionOk="0" h="330" w="79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83"/>
            <p:cNvSpPr/>
            <p:nvPr/>
          </p:nvSpPr>
          <p:spPr>
            <a:xfrm>
              <a:off x="1995161" y="303354"/>
              <a:ext cx="1956645" cy="2744478"/>
            </a:xfrm>
            <a:custGeom>
              <a:rect b="b" l="l" r="r" t="t"/>
              <a:pathLst>
                <a:path extrusionOk="0" h="9186" w="6549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83"/>
            <p:cNvSpPr/>
            <p:nvPr/>
          </p:nvSpPr>
          <p:spPr>
            <a:xfrm>
              <a:off x="1984106" y="292300"/>
              <a:ext cx="1985625" cy="2766587"/>
            </a:xfrm>
            <a:custGeom>
              <a:rect b="b" l="l" r="r" t="t"/>
              <a:pathLst>
                <a:path extrusionOk="0" h="9260" w="6646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83"/>
            <p:cNvSpPr/>
            <p:nvPr/>
          </p:nvSpPr>
          <p:spPr>
            <a:xfrm>
              <a:off x="1995161" y="303354"/>
              <a:ext cx="1956645" cy="207345"/>
            </a:xfrm>
            <a:custGeom>
              <a:rect b="b" l="l" r="r" t="t"/>
              <a:pathLst>
                <a:path extrusionOk="0" h="694" w="6549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83"/>
            <p:cNvSpPr/>
            <p:nvPr/>
          </p:nvSpPr>
          <p:spPr>
            <a:xfrm>
              <a:off x="1984106" y="292300"/>
              <a:ext cx="1985625" cy="230649"/>
            </a:xfrm>
            <a:custGeom>
              <a:rect b="b" l="l" r="r" t="t"/>
              <a:pathLst>
                <a:path extrusionOk="0" h="772" w="6646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83"/>
            <p:cNvSpPr/>
            <p:nvPr/>
          </p:nvSpPr>
          <p:spPr>
            <a:xfrm>
              <a:off x="3428058" y="337713"/>
              <a:ext cx="120404" cy="121897"/>
            </a:xfrm>
            <a:custGeom>
              <a:rect b="b" l="l" r="r" t="t"/>
              <a:pathLst>
                <a:path extrusionOk="0" h="408" w="403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83"/>
            <p:cNvSpPr/>
            <p:nvPr/>
          </p:nvSpPr>
          <p:spPr>
            <a:xfrm>
              <a:off x="3412367" y="321281"/>
              <a:ext cx="144007" cy="149384"/>
            </a:xfrm>
            <a:custGeom>
              <a:rect b="b" l="l" r="r" t="t"/>
              <a:pathLst>
                <a:path extrusionOk="0" h="500" w="482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83"/>
            <p:cNvSpPr/>
            <p:nvPr/>
          </p:nvSpPr>
          <p:spPr>
            <a:xfrm>
              <a:off x="3629727" y="337713"/>
              <a:ext cx="120404" cy="121897"/>
            </a:xfrm>
            <a:custGeom>
              <a:rect b="b" l="l" r="r" t="t"/>
              <a:pathLst>
                <a:path extrusionOk="0" h="408" w="403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83"/>
            <p:cNvSpPr/>
            <p:nvPr/>
          </p:nvSpPr>
          <p:spPr>
            <a:xfrm>
              <a:off x="3612543" y="321281"/>
              <a:ext cx="150879" cy="149384"/>
            </a:xfrm>
            <a:custGeom>
              <a:rect b="b" l="l" r="r" t="t"/>
              <a:pathLst>
                <a:path extrusionOk="0" h="500" w="505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83"/>
            <p:cNvSpPr/>
            <p:nvPr/>
          </p:nvSpPr>
          <p:spPr>
            <a:xfrm>
              <a:off x="3778813" y="337713"/>
              <a:ext cx="121898" cy="121897"/>
            </a:xfrm>
            <a:custGeom>
              <a:rect b="b" l="l" r="r" t="t"/>
              <a:pathLst>
                <a:path extrusionOk="0" h="408" w="408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83"/>
            <p:cNvSpPr/>
            <p:nvPr/>
          </p:nvSpPr>
          <p:spPr>
            <a:xfrm>
              <a:off x="3757745" y="321281"/>
              <a:ext cx="149385" cy="149384"/>
            </a:xfrm>
            <a:custGeom>
              <a:rect b="b" l="l" r="r" t="t"/>
              <a:pathLst>
                <a:path extrusionOk="0" h="500" w="50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83"/>
            <p:cNvSpPr/>
            <p:nvPr/>
          </p:nvSpPr>
          <p:spPr>
            <a:xfrm>
              <a:off x="2105705" y="597343"/>
              <a:ext cx="356433" cy="98295"/>
            </a:xfrm>
            <a:custGeom>
              <a:rect b="b" l="l" r="r" t="t"/>
              <a:pathLst>
                <a:path extrusionOk="0" h="329" w="1193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83"/>
            <p:cNvSpPr/>
            <p:nvPr/>
          </p:nvSpPr>
          <p:spPr>
            <a:xfrm>
              <a:off x="2093157" y="586288"/>
              <a:ext cx="380035" cy="120403"/>
            </a:xfrm>
            <a:custGeom>
              <a:rect b="b" l="l" r="r" t="t"/>
              <a:pathLst>
                <a:path extrusionOk="0" h="403" w="1272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83"/>
            <p:cNvSpPr/>
            <p:nvPr/>
          </p:nvSpPr>
          <p:spPr>
            <a:xfrm>
              <a:off x="2105705" y="1200557"/>
              <a:ext cx="356433" cy="92618"/>
            </a:xfrm>
            <a:custGeom>
              <a:rect b="b" l="l" r="r" t="t"/>
              <a:pathLst>
                <a:path extrusionOk="0" h="310" w="1193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83"/>
            <p:cNvSpPr/>
            <p:nvPr/>
          </p:nvSpPr>
          <p:spPr>
            <a:xfrm>
              <a:off x="2093157" y="1183826"/>
              <a:ext cx="380035" cy="127574"/>
            </a:xfrm>
            <a:custGeom>
              <a:rect b="b" l="l" r="r" t="t"/>
              <a:pathLst>
                <a:path extrusionOk="0" h="427" w="1272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83"/>
            <p:cNvSpPr/>
            <p:nvPr/>
          </p:nvSpPr>
          <p:spPr>
            <a:xfrm>
              <a:off x="2105705" y="1828569"/>
              <a:ext cx="356433" cy="97099"/>
            </a:xfrm>
            <a:custGeom>
              <a:rect b="b" l="l" r="r" t="t"/>
              <a:pathLst>
                <a:path extrusionOk="0" h="325" w="1193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83"/>
            <p:cNvSpPr/>
            <p:nvPr/>
          </p:nvSpPr>
          <p:spPr>
            <a:xfrm>
              <a:off x="2093157" y="1816319"/>
              <a:ext cx="380035" cy="127275"/>
            </a:xfrm>
            <a:custGeom>
              <a:rect b="b" l="l" r="r" t="t"/>
              <a:pathLst>
                <a:path extrusionOk="0" h="426" w="1272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83"/>
            <p:cNvSpPr/>
            <p:nvPr/>
          </p:nvSpPr>
          <p:spPr>
            <a:xfrm>
              <a:off x="2485441" y="597343"/>
              <a:ext cx="1397347" cy="98295"/>
            </a:xfrm>
            <a:custGeom>
              <a:rect b="b" l="l" r="r" t="t"/>
              <a:pathLst>
                <a:path extrusionOk="0" h="329" w="4677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83"/>
            <p:cNvSpPr/>
            <p:nvPr/>
          </p:nvSpPr>
          <p:spPr>
            <a:xfrm>
              <a:off x="2472893" y="586288"/>
              <a:ext cx="1427822" cy="120403"/>
            </a:xfrm>
            <a:custGeom>
              <a:rect b="b" l="l" r="r" t="t"/>
              <a:pathLst>
                <a:path extrusionOk="0" h="403" w="4779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83"/>
            <p:cNvSpPr/>
            <p:nvPr/>
          </p:nvSpPr>
          <p:spPr>
            <a:xfrm>
              <a:off x="2485441" y="1200557"/>
              <a:ext cx="1397347" cy="92618"/>
            </a:xfrm>
            <a:custGeom>
              <a:rect b="b" l="l" r="r" t="t"/>
              <a:pathLst>
                <a:path extrusionOk="0" h="310" w="4677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83"/>
            <p:cNvSpPr/>
            <p:nvPr/>
          </p:nvSpPr>
          <p:spPr>
            <a:xfrm>
              <a:off x="2472893" y="1183826"/>
              <a:ext cx="1427822" cy="127574"/>
            </a:xfrm>
            <a:custGeom>
              <a:rect b="b" l="l" r="r" t="t"/>
              <a:pathLst>
                <a:path extrusionOk="0" h="427" w="4779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83"/>
            <p:cNvSpPr/>
            <p:nvPr/>
          </p:nvSpPr>
          <p:spPr>
            <a:xfrm>
              <a:off x="2485441" y="1828569"/>
              <a:ext cx="1397347" cy="97099"/>
            </a:xfrm>
            <a:custGeom>
              <a:rect b="b" l="l" r="r" t="t"/>
              <a:pathLst>
                <a:path extrusionOk="0" h="325" w="4677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83"/>
            <p:cNvSpPr/>
            <p:nvPr/>
          </p:nvSpPr>
          <p:spPr>
            <a:xfrm>
              <a:off x="2472893" y="1816319"/>
              <a:ext cx="1427822" cy="127275"/>
            </a:xfrm>
            <a:custGeom>
              <a:rect b="b" l="l" r="r" t="t"/>
              <a:pathLst>
                <a:path extrusionOk="0" h="426" w="4779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83"/>
            <p:cNvSpPr/>
            <p:nvPr/>
          </p:nvSpPr>
          <p:spPr>
            <a:xfrm>
              <a:off x="2127814" y="746428"/>
              <a:ext cx="1754975" cy="98295"/>
            </a:xfrm>
            <a:custGeom>
              <a:rect b="b" l="l" r="r" t="t"/>
              <a:pathLst>
                <a:path extrusionOk="0" h="329" w="5874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83"/>
            <p:cNvSpPr/>
            <p:nvPr/>
          </p:nvSpPr>
          <p:spPr>
            <a:xfrm>
              <a:off x="2116760" y="735374"/>
              <a:ext cx="1783956" cy="120403"/>
            </a:xfrm>
            <a:custGeom>
              <a:rect b="b" l="l" r="r" t="t"/>
              <a:pathLst>
                <a:path extrusionOk="0" h="403" w="5971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83"/>
            <p:cNvSpPr/>
            <p:nvPr/>
          </p:nvSpPr>
          <p:spPr>
            <a:xfrm>
              <a:off x="2127814" y="1351136"/>
              <a:ext cx="1754975" cy="98295"/>
            </a:xfrm>
            <a:custGeom>
              <a:rect b="b" l="l" r="r" t="t"/>
              <a:pathLst>
                <a:path extrusionOk="0" h="329" w="5874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83"/>
            <p:cNvSpPr/>
            <p:nvPr/>
          </p:nvSpPr>
          <p:spPr>
            <a:xfrm>
              <a:off x="2116760" y="1338588"/>
              <a:ext cx="1783956" cy="121897"/>
            </a:xfrm>
            <a:custGeom>
              <a:rect b="b" l="l" r="r" t="t"/>
              <a:pathLst>
                <a:path extrusionOk="0" h="408" w="5971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83"/>
            <p:cNvSpPr/>
            <p:nvPr/>
          </p:nvSpPr>
          <p:spPr>
            <a:xfrm>
              <a:off x="2127814" y="1983331"/>
              <a:ext cx="1754975" cy="92618"/>
            </a:xfrm>
            <a:custGeom>
              <a:rect b="b" l="l" r="r" t="t"/>
              <a:pathLst>
                <a:path extrusionOk="0" h="310" w="5874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83"/>
            <p:cNvSpPr/>
            <p:nvPr/>
          </p:nvSpPr>
          <p:spPr>
            <a:xfrm>
              <a:off x="2116760" y="1966600"/>
              <a:ext cx="1783956" cy="126080"/>
            </a:xfrm>
            <a:custGeom>
              <a:rect b="b" l="l" r="r" t="t"/>
              <a:pathLst>
                <a:path extrusionOk="0" h="422" w="5971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83"/>
            <p:cNvSpPr/>
            <p:nvPr/>
          </p:nvSpPr>
          <p:spPr>
            <a:xfrm>
              <a:off x="2127814" y="889837"/>
              <a:ext cx="1754975" cy="98295"/>
            </a:xfrm>
            <a:custGeom>
              <a:rect b="b" l="l" r="r" t="t"/>
              <a:pathLst>
                <a:path extrusionOk="0" h="329" w="5874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83"/>
            <p:cNvSpPr/>
            <p:nvPr/>
          </p:nvSpPr>
          <p:spPr>
            <a:xfrm>
              <a:off x="2116760" y="878783"/>
              <a:ext cx="1783956" cy="121897"/>
            </a:xfrm>
            <a:custGeom>
              <a:rect b="b" l="l" r="r" t="t"/>
              <a:pathLst>
                <a:path extrusionOk="0" h="408" w="5971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83"/>
            <p:cNvSpPr/>
            <p:nvPr/>
          </p:nvSpPr>
          <p:spPr>
            <a:xfrm>
              <a:off x="2127814" y="1494545"/>
              <a:ext cx="1754975" cy="98295"/>
            </a:xfrm>
            <a:custGeom>
              <a:rect b="b" l="l" r="r" t="t"/>
              <a:pathLst>
                <a:path extrusionOk="0" h="329" w="5874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83"/>
            <p:cNvSpPr/>
            <p:nvPr/>
          </p:nvSpPr>
          <p:spPr>
            <a:xfrm>
              <a:off x="2116760" y="1476619"/>
              <a:ext cx="1783956" cy="127275"/>
            </a:xfrm>
            <a:custGeom>
              <a:rect b="b" l="l" r="r" t="t"/>
              <a:pathLst>
                <a:path extrusionOk="0" h="426" w="5971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83"/>
            <p:cNvSpPr/>
            <p:nvPr/>
          </p:nvSpPr>
          <p:spPr>
            <a:xfrm>
              <a:off x="2127814" y="2126740"/>
              <a:ext cx="1754975" cy="92917"/>
            </a:xfrm>
            <a:custGeom>
              <a:rect b="b" l="l" r="r" t="t"/>
              <a:pathLst>
                <a:path extrusionOk="0" h="311" w="5874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3"/>
            <p:cNvSpPr/>
            <p:nvPr/>
          </p:nvSpPr>
          <p:spPr>
            <a:xfrm>
              <a:off x="2116760" y="2110308"/>
              <a:ext cx="1783956" cy="125781"/>
            </a:xfrm>
            <a:custGeom>
              <a:rect b="b" l="l" r="r" t="t"/>
              <a:pathLst>
                <a:path extrusionOk="0" h="421" w="5971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83"/>
            <p:cNvSpPr/>
            <p:nvPr/>
          </p:nvSpPr>
          <p:spPr>
            <a:xfrm>
              <a:off x="2127814" y="1045795"/>
              <a:ext cx="875396" cy="98295"/>
            </a:xfrm>
            <a:custGeom>
              <a:rect b="b" l="l" r="r" t="t"/>
              <a:pathLst>
                <a:path extrusionOk="0" h="329" w="293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3"/>
            <p:cNvSpPr/>
            <p:nvPr/>
          </p:nvSpPr>
          <p:spPr>
            <a:xfrm>
              <a:off x="2116760" y="1034740"/>
              <a:ext cx="897505" cy="120403"/>
            </a:xfrm>
            <a:custGeom>
              <a:rect b="b" l="l" r="r" t="t"/>
              <a:pathLst>
                <a:path extrusionOk="0" h="403" w="3004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83"/>
            <p:cNvSpPr/>
            <p:nvPr/>
          </p:nvSpPr>
          <p:spPr>
            <a:xfrm>
              <a:off x="2127814" y="1649307"/>
              <a:ext cx="875396" cy="92618"/>
            </a:xfrm>
            <a:custGeom>
              <a:rect b="b" l="l" r="r" t="t"/>
              <a:pathLst>
                <a:path extrusionOk="0" h="310" w="293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83"/>
            <p:cNvSpPr/>
            <p:nvPr/>
          </p:nvSpPr>
          <p:spPr>
            <a:xfrm>
              <a:off x="2116760" y="1632576"/>
              <a:ext cx="897505" cy="127275"/>
            </a:xfrm>
            <a:custGeom>
              <a:rect b="b" l="l" r="r" t="t"/>
              <a:pathLst>
                <a:path extrusionOk="0" h="426" w="3004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83"/>
            <p:cNvSpPr/>
            <p:nvPr/>
          </p:nvSpPr>
          <p:spPr>
            <a:xfrm>
              <a:off x="2127814" y="2277319"/>
              <a:ext cx="875396" cy="96801"/>
            </a:xfrm>
            <a:custGeom>
              <a:rect b="b" l="l" r="r" t="t"/>
              <a:pathLst>
                <a:path extrusionOk="0" h="324" w="293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83"/>
            <p:cNvSpPr/>
            <p:nvPr/>
          </p:nvSpPr>
          <p:spPr>
            <a:xfrm>
              <a:off x="2116760" y="2264771"/>
              <a:ext cx="897505" cy="121897"/>
            </a:xfrm>
            <a:custGeom>
              <a:rect b="b" l="l" r="r" t="t"/>
              <a:pathLst>
                <a:path extrusionOk="0" h="408" w="3004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1" name="Google Shape;31;p5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5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3" name="Google Shape;33;p5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5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Google Shape;37;p5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" name="Google Shape;38;p5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55"/>
          <p:cNvSpPr txBox="1"/>
          <p:nvPr>
            <p:ph idx="1" type="subTitle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5"/>
          <p:cNvSpPr txBox="1"/>
          <p:nvPr>
            <p:ph idx="2" type="subTitle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5"/>
          <p:cNvSpPr txBox="1"/>
          <p:nvPr>
            <p:ph idx="3" type="subTitle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5"/>
          <p:cNvSpPr txBox="1"/>
          <p:nvPr>
            <p:ph idx="4" type="subTitle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5"/>
          <p:cNvSpPr txBox="1"/>
          <p:nvPr>
            <p:ph idx="5" type="title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55"/>
          <p:cNvSpPr txBox="1"/>
          <p:nvPr>
            <p:ph idx="6" type="title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" name="Google Shape;45;p55"/>
          <p:cNvSpPr txBox="1"/>
          <p:nvPr>
            <p:ph idx="7" type="title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" name="Google Shape;46;p55"/>
          <p:cNvSpPr txBox="1"/>
          <p:nvPr>
            <p:ph idx="8" type="title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55"/>
          <p:cNvSpPr txBox="1"/>
          <p:nvPr>
            <p:ph idx="9" type="subTitle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" name="Google Shape;48;p55"/>
          <p:cNvSpPr txBox="1"/>
          <p:nvPr>
            <p:ph idx="13" type="subTitle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" name="Google Shape;49;p55"/>
          <p:cNvSpPr txBox="1"/>
          <p:nvPr>
            <p:ph idx="14" type="subTitle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" name="Google Shape;50;p55"/>
          <p:cNvSpPr txBox="1"/>
          <p:nvPr>
            <p:ph idx="15" type="subTitle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5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53" name="Google Shape;53;p5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Google Shape;54;p5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55" name="Google Shape;55;p5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5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5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" name="Google Shape;58;p5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" name="Google Shape;59;p5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0" name="Google Shape;60;p56"/>
          <p:cNvSpPr txBox="1"/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56"/>
          <p:cNvSpPr txBox="1"/>
          <p:nvPr>
            <p:ph idx="2" type="title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2" name="Google Shape;62;p56"/>
          <p:cNvSpPr txBox="1"/>
          <p:nvPr>
            <p:ph idx="1" type="subTitle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ONE_COLUMN_TEXT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5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5" name="Google Shape;65;p5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" name="Google Shape;66;p5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67" name="Google Shape;67;p5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5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5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" name="Google Shape;70;p5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5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2" name="Google Shape;72;p5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" type="subTitle"/>
          </p:nvPr>
        </p:nvSpPr>
        <p:spPr>
          <a:xfrm>
            <a:off x="4572037" y="1472900"/>
            <a:ext cx="34284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2" type="subTitle"/>
          </p:nvPr>
        </p:nvSpPr>
        <p:spPr>
          <a:xfrm>
            <a:off x="1143563" y="1472900"/>
            <a:ext cx="34284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5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77" name="Google Shape;77;p5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" name="Google Shape;78;p5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9" name="Google Shape;79;p5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5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5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82;p5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" name="Google Shape;83;p5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" name="Google Shape;84;p58"/>
          <p:cNvSpPr txBox="1"/>
          <p:nvPr>
            <p:ph type="title"/>
          </p:nvPr>
        </p:nvSpPr>
        <p:spPr>
          <a:xfrm>
            <a:off x="3845122" y="3619117"/>
            <a:ext cx="45858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58"/>
          <p:cNvSpPr txBox="1"/>
          <p:nvPr>
            <p:ph idx="1" type="subTitle"/>
          </p:nvPr>
        </p:nvSpPr>
        <p:spPr>
          <a:xfrm>
            <a:off x="3845075" y="916288"/>
            <a:ext cx="45858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5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88" name="Google Shape;88;p5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" name="Google Shape;89;p5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90" name="Google Shape;90;p5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5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5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" name="Google Shape;93;p5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" name="Google Shape;94;p5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5" name="Google Shape;95;p5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1" type="subTitle"/>
          </p:nvPr>
        </p:nvSpPr>
        <p:spPr>
          <a:xfrm>
            <a:off x="4780709" y="2614160"/>
            <a:ext cx="28530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59"/>
          <p:cNvSpPr txBox="1"/>
          <p:nvPr>
            <p:ph idx="2" type="subTitle"/>
          </p:nvPr>
        </p:nvSpPr>
        <p:spPr>
          <a:xfrm>
            <a:off x="1510291" y="2614160"/>
            <a:ext cx="28530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59"/>
          <p:cNvSpPr txBox="1"/>
          <p:nvPr>
            <p:ph idx="3" type="subTitle"/>
          </p:nvPr>
        </p:nvSpPr>
        <p:spPr>
          <a:xfrm>
            <a:off x="4780709" y="2276750"/>
            <a:ext cx="285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59"/>
          <p:cNvSpPr txBox="1"/>
          <p:nvPr>
            <p:ph idx="4" type="subTitle"/>
          </p:nvPr>
        </p:nvSpPr>
        <p:spPr>
          <a:xfrm>
            <a:off x="1510291" y="2276750"/>
            <a:ext cx="2853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6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2" name="Google Shape;102;p6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103;p6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04" name="Google Shape;104;p6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6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6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" name="Google Shape;107;p6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" name="Google Shape;108;p6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9" name="Google Shape;109;p6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60"/>
          <p:cNvSpPr txBox="1"/>
          <p:nvPr>
            <p:ph idx="1" type="subTitle"/>
          </p:nvPr>
        </p:nvSpPr>
        <p:spPr>
          <a:xfrm>
            <a:off x="1277525" y="2175222"/>
            <a:ext cx="2962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0"/>
          <p:cNvSpPr txBox="1"/>
          <p:nvPr>
            <p:ph idx="2" type="subTitle"/>
          </p:nvPr>
        </p:nvSpPr>
        <p:spPr>
          <a:xfrm>
            <a:off x="4904675" y="2175222"/>
            <a:ext cx="2962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0"/>
          <p:cNvSpPr txBox="1"/>
          <p:nvPr>
            <p:ph idx="3" type="subTitle"/>
          </p:nvPr>
        </p:nvSpPr>
        <p:spPr>
          <a:xfrm>
            <a:off x="1277525" y="3934947"/>
            <a:ext cx="2962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0"/>
          <p:cNvSpPr txBox="1"/>
          <p:nvPr>
            <p:ph idx="4" type="subTitle"/>
          </p:nvPr>
        </p:nvSpPr>
        <p:spPr>
          <a:xfrm>
            <a:off x="4904675" y="3934947"/>
            <a:ext cx="2962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60"/>
          <p:cNvSpPr txBox="1"/>
          <p:nvPr>
            <p:ph idx="5" type="subTitle"/>
          </p:nvPr>
        </p:nvSpPr>
        <p:spPr>
          <a:xfrm>
            <a:off x="1277525" y="1854925"/>
            <a:ext cx="2962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60"/>
          <p:cNvSpPr txBox="1"/>
          <p:nvPr>
            <p:ph idx="6" type="subTitle"/>
          </p:nvPr>
        </p:nvSpPr>
        <p:spPr>
          <a:xfrm>
            <a:off x="4904678" y="1854925"/>
            <a:ext cx="2962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60"/>
          <p:cNvSpPr txBox="1"/>
          <p:nvPr>
            <p:ph idx="7" type="subTitle"/>
          </p:nvPr>
        </p:nvSpPr>
        <p:spPr>
          <a:xfrm>
            <a:off x="1277525" y="3614706"/>
            <a:ext cx="2962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60"/>
          <p:cNvSpPr txBox="1"/>
          <p:nvPr>
            <p:ph idx="8" type="subTitle"/>
          </p:nvPr>
        </p:nvSpPr>
        <p:spPr>
          <a:xfrm>
            <a:off x="4904678" y="3614706"/>
            <a:ext cx="2962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61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20" name="Google Shape;120;p61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61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2" name="Google Shape;122;p61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61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61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5" name="Google Shape;125;p61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" name="Google Shape;126;p61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7" name="Google Shape;127;p61"/>
          <p:cNvSpPr txBox="1"/>
          <p:nvPr>
            <p:ph idx="1" type="subTitle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8" name="Google Shape;128;p61"/>
          <p:cNvSpPr txBox="1"/>
          <p:nvPr>
            <p:ph idx="2" type="subTitle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9" name="Google Shape;129;p61"/>
          <p:cNvSpPr txBox="1"/>
          <p:nvPr>
            <p:ph idx="3" type="subTitle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0" name="Google Shape;130;p61"/>
          <p:cNvSpPr txBox="1"/>
          <p:nvPr>
            <p:ph idx="4" type="subTitle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61"/>
          <p:cNvSpPr txBox="1"/>
          <p:nvPr>
            <p:ph idx="5" type="subTitle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2" name="Google Shape;132;p61"/>
          <p:cNvSpPr txBox="1"/>
          <p:nvPr>
            <p:ph idx="6" type="subTitle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61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AEE2F4">
            <a:alpha val="30588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2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i="0" sz="3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52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Relationship Id="rId5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Relationship Id="rId5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9" Type="http://schemas.openxmlformats.org/officeDocument/2006/relationships/image" Target="../media/image5.jp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16.jpg"/><Relationship Id="rId8" Type="http://schemas.openxmlformats.org/officeDocument/2006/relationships/image" Target="../media/image6.jpg"/><Relationship Id="rId11" Type="http://schemas.openxmlformats.org/officeDocument/2006/relationships/image" Target="../media/image15.png"/><Relationship Id="rId10" Type="http://schemas.openxmlformats.org/officeDocument/2006/relationships/image" Target="../media/image2.jpg"/><Relationship Id="rId13" Type="http://schemas.openxmlformats.org/officeDocument/2006/relationships/image" Target="../media/image10.jpg"/><Relationship Id="rId12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11.jpg"/><Relationship Id="rId7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"/>
          <p:cNvSpPr txBox="1"/>
          <p:nvPr>
            <p:ph type="ctrTitle"/>
          </p:nvPr>
        </p:nvSpPr>
        <p:spPr>
          <a:xfrm>
            <a:off x="3900175" y="2647013"/>
            <a:ext cx="48408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200"/>
              <a:t>Sistem Kendali Otomatisasi Pemberian Makan dan Minum pada Hewan Peliharaan Berbasis Internet Of Things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i="1" lang="en" sz="900"/>
              <a:t>Muhammad Aswin Sigit</a:t>
            </a:r>
            <a:endParaRPr b="0" i="1"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i="1" lang="en" sz="900"/>
              <a:t>H1051191051</a:t>
            </a:r>
            <a:endParaRPr b="0" i="1" sz="900"/>
          </a:p>
        </p:txBody>
      </p:sp>
      <p:sp>
        <p:nvSpPr>
          <p:cNvPr id="530" name="Google Shape;530;p1"/>
          <p:cNvSpPr txBox="1"/>
          <p:nvPr>
            <p:ph idx="1" type="subTitle"/>
          </p:nvPr>
        </p:nvSpPr>
        <p:spPr>
          <a:xfrm>
            <a:off x="3900175" y="3436925"/>
            <a:ext cx="4530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Seminar Hasil</a:t>
            </a:r>
            <a:endParaRPr/>
          </a:p>
        </p:txBody>
      </p:sp>
      <p:grpSp>
        <p:nvGrpSpPr>
          <p:cNvPr id="531" name="Google Shape;531;p1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32" name="Google Shape;532;p1"/>
            <p:cNvSpPr/>
            <p:nvPr/>
          </p:nvSpPr>
          <p:spPr>
            <a:xfrm>
              <a:off x="1745491" y="784984"/>
              <a:ext cx="119146" cy="78181"/>
            </a:xfrm>
            <a:custGeom>
              <a:rect b="b" l="l" r="r" t="t"/>
              <a:pathLst>
                <a:path extrusionOk="0" h="918" w="1399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"/>
            <p:cNvSpPr/>
            <p:nvPr/>
          </p:nvSpPr>
          <p:spPr>
            <a:xfrm>
              <a:off x="1738337" y="779703"/>
              <a:ext cx="131665" cy="89253"/>
            </a:xfrm>
            <a:custGeom>
              <a:rect b="b" l="l" r="r" t="t"/>
              <a:pathLst>
                <a:path extrusionOk="0" h="1048" w="1546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>
              <a:off x="3586532" y="1513484"/>
              <a:ext cx="122808" cy="119657"/>
            </a:xfrm>
            <a:custGeom>
              <a:rect b="b" l="l" r="r" t="t"/>
              <a:pathLst>
                <a:path extrusionOk="0" h="1405" w="1442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"/>
            <p:cNvSpPr/>
            <p:nvPr/>
          </p:nvSpPr>
          <p:spPr>
            <a:xfrm>
              <a:off x="3578952" y="1508545"/>
              <a:ext cx="135668" cy="129280"/>
            </a:xfrm>
            <a:custGeom>
              <a:rect b="b" l="l" r="r" t="t"/>
              <a:pathLst>
                <a:path extrusionOk="0" h="1518" w="1593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"/>
            <p:cNvSpPr/>
            <p:nvPr/>
          </p:nvSpPr>
          <p:spPr>
            <a:xfrm>
              <a:off x="3681148" y="1674016"/>
              <a:ext cx="78096" cy="119486"/>
            </a:xfrm>
            <a:custGeom>
              <a:rect b="b" l="l" r="r" t="t"/>
              <a:pathLst>
                <a:path extrusionOk="0" h="1403" w="917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"/>
            <p:cNvSpPr/>
            <p:nvPr/>
          </p:nvSpPr>
          <p:spPr>
            <a:xfrm>
              <a:off x="3675782" y="1670099"/>
              <a:ext cx="89253" cy="126981"/>
            </a:xfrm>
            <a:custGeom>
              <a:rect b="b" l="l" r="r" t="t"/>
              <a:pathLst>
                <a:path extrusionOk="0" h="1491" w="1048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"/>
            <p:cNvSpPr/>
            <p:nvPr/>
          </p:nvSpPr>
          <p:spPr>
            <a:xfrm>
              <a:off x="3584317" y="1833357"/>
              <a:ext cx="125022" cy="120083"/>
            </a:xfrm>
            <a:custGeom>
              <a:rect b="b" l="l" r="r" t="t"/>
              <a:pathLst>
                <a:path extrusionOk="0" h="1410" w="1468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"/>
            <p:cNvSpPr/>
            <p:nvPr/>
          </p:nvSpPr>
          <p:spPr>
            <a:xfrm>
              <a:off x="3578952" y="1829354"/>
              <a:ext cx="135668" cy="129280"/>
            </a:xfrm>
            <a:custGeom>
              <a:rect b="b" l="l" r="r" t="t"/>
              <a:pathLst>
                <a:path extrusionOk="0" h="1518" w="1593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0" name="Google Shape;540;p1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41" name="Google Shape;541;p1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72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rect b="b" l="l" r="r" t="t"/>
                <a:pathLst>
                  <a:path extrusionOk="0" h="7291" w="4363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rect b="b" l="l" r="r" t="t"/>
                <a:pathLst>
                  <a:path extrusionOk="0" h="7417" w="4499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rect b="b" l="l" r="r" t="t"/>
                <a:pathLst>
                  <a:path extrusionOk="0" h="8469" w="6223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rect b="b" l="l" r="r" t="t"/>
                <a:pathLst>
                  <a:path extrusionOk="0" h="8642" w="6307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rect b="b" l="l" r="r" t="t"/>
                <a:pathLst>
                  <a:path extrusionOk="0" h="2227" w="10585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rect b="b" l="l" r="r" t="t"/>
                <a:pathLst>
                  <a:path extrusionOk="0" h="2358" w="10627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rect b="b" l="l" r="r" t="t"/>
                <a:pathLst>
                  <a:path extrusionOk="0" h="1243" w="6877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rect b="b" l="l" r="r" t="t"/>
                <a:pathLst>
                  <a:path extrusionOk="0" h="1378" w="6982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rect b="b" l="l" r="r" t="t"/>
                <a:pathLst>
                  <a:path extrusionOk="0" h="3623" w="7134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rect b="b" l="l" r="r" t="t"/>
                <a:pathLst>
                  <a:path extrusionOk="0" h="3748" w="7118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rect b="b" l="l" r="r" t="t"/>
                <a:pathLst>
                  <a:path extrusionOk="0" h="1980" w="3316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1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rect b="b" l="l" r="r" t="t"/>
                <a:pathLst>
                  <a:path extrusionOk="0" h="2071" w="3426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rect b="b" l="l" r="r" t="t"/>
                <a:pathLst>
                  <a:path extrusionOk="0" h="1824" w="6851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rect b="b" l="l" r="r" t="t"/>
                <a:pathLst>
                  <a:path extrusionOk="0" h="1939" w="6919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1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rect b="b" l="l" r="r" t="t"/>
                <a:pathLst>
                  <a:path extrusionOk="0" h="4128" w="6987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rect b="b" l="l" r="r" t="t"/>
                <a:pathLst>
                  <a:path extrusionOk="0" h="4239" w="7003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rect b="b" l="l" r="r" t="t"/>
                <a:pathLst>
                  <a:path extrusionOk="0" h="2063" w="3232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rect b="b" l="l" r="r" t="t"/>
                <a:pathLst>
                  <a:path extrusionOk="0" h="2195" w="3337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rect b="b" l="l" r="r" t="t"/>
                <a:pathLst>
                  <a:path extrusionOk="0" h="2281" w="4583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rect b="b" l="l" r="r" t="t"/>
                <a:pathLst>
                  <a:path extrusionOk="0" h="13495" w="11239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rect b="b" l="l" r="r" t="t"/>
                <a:pathLst>
                  <a:path extrusionOk="0" h="2406" w="4494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rect b="b" l="l" r="r" t="t"/>
                <a:pathLst>
                  <a:path extrusionOk="0" h="13608" w="11087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rect b="b" l="l" r="r" t="t"/>
                <a:pathLst>
                  <a:path extrusionOk="0" h="13901" w="10825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1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rect b="b" l="l" r="r" t="t"/>
                <a:pathLst>
                  <a:path extrusionOk="0" h="14020" w="10799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rect b="b" l="l" r="r" t="t"/>
                <a:pathLst>
                  <a:path extrusionOk="0" h="2576" w="444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rect b="b" l="l" r="r" t="t"/>
                <a:pathLst>
                  <a:path extrusionOk="0" h="2674" w="4389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rect b="b" l="l" r="r" t="t"/>
                <a:pathLst>
                  <a:path extrusionOk="0" h="1277" w="1006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rect b="b" l="l" r="r" t="t"/>
                <a:pathLst>
                  <a:path extrusionOk="0" h="926" w="221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rect b="b" l="l" r="r" t="t"/>
                <a:pathLst>
                  <a:path extrusionOk="0" h="275" w="1248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rect b="b" l="l" r="r" t="t"/>
                <a:pathLst>
                  <a:path extrusionOk="0" h="1188" w="457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rect b="b" l="l" r="r" t="t"/>
                <a:pathLst>
                  <a:path extrusionOk="0" h="2403" w="7286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rect b="b" l="l" r="r" t="t"/>
                <a:pathLst>
                  <a:path extrusionOk="0" h="2523" w="7333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rect b="b" l="l" r="r" t="t"/>
                <a:pathLst>
                  <a:path extrusionOk="0" h="28176" w="26406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rect b="b" l="l" r="r" t="t"/>
                <a:pathLst>
                  <a:path extrusionOk="0" h="28280" w="26531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rect b="b" l="l" r="r" t="t"/>
                <a:pathLst>
                  <a:path extrusionOk="0" h="766" w="16973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rect b="b" l="l" r="r" t="t"/>
                <a:pathLst>
                  <a:path extrusionOk="0" h="854" w="1711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rect b="b" l="l" r="r" t="t"/>
                <a:pathLst>
                  <a:path extrusionOk="0" h="765" w="17047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rect b="b" l="l" r="r" t="t"/>
                <a:pathLst>
                  <a:path extrusionOk="0" h="875" w="17193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rect b="b" l="l" r="r" t="t"/>
                <a:pathLst>
                  <a:path extrusionOk="0" h="766" w="17131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rect b="b" l="l" r="r" t="t"/>
                <a:pathLst>
                  <a:path extrusionOk="0" h="871" w="17256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rect b="b" l="l" r="r" t="t"/>
                <a:pathLst>
                  <a:path extrusionOk="0" h="766" w="9773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rect b="b" l="l" r="r" t="t"/>
                <a:pathLst>
                  <a:path extrusionOk="0" h="897" w="993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rect b="b" l="l" r="r" t="t"/>
                <a:pathLst>
                  <a:path extrusionOk="0" h="786" w="17283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rect b="b" l="l" r="r" t="t"/>
                <a:pathLst>
                  <a:path extrusionOk="0" h="896" w="17435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rect b="b" l="l" r="r" t="t"/>
                <a:pathLst>
                  <a:path extrusionOk="0" h="786" w="17372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rect b="b" l="l" r="r" t="t"/>
                <a:pathLst>
                  <a:path extrusionOk="0" h="896" w="17519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rect b="b" l="l" r="r" t="t"/>
                <a:pathLst>
                  <a:path extrusionOk="0" h="808" w="17455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rect b="b" l="l" r="r" t="t"/>
                <a:pathLst>
                  <a:path extrusionOk="0" h="897" w="17612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1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rect b="b" l="l" r="r" t="t"/>
                <a:pathLst>
                  <a:path extrusionOk="0" h="808" w="15167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rect b="b" l="l" r="r" t="t"/>
                <a:pathLst>
                  <a:path extrusionOk="0" h="918" w="15298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rect b="b" l="l" r="r" t="t"/>
                <a:pathLst>
                  <a:path extrusionOk="0" h="807" w="17633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rect b="b" l="l" r="r" t="t"/>
                <a:pathLst>
                  <a:path extrusionOk="0" h="938" w="17759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rect b="b" l="l" r="r" t="t"/>
                <a:pathLst>
                  <a:path extrusionOk="0" h="828" w="17718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rect b="b" l="l" r="r" t="t"/>
                <a:pathLst>
                  <a:path extrusionOk="0" h="938" w="17848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rect b="b" l="l" r="r" t="t"/>
                <a:pathLst>
                  <a:path extrusionOk="0" h="829" w="17786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rect b="b" l="l" r="r" t="t"/>
                <a:pathLst>
                  <a:path extrusionOk="0" h="939" w="17938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rect b="b" l="l" r="r" t="t"/>
                <a:pathLst>
                  <a:path extrusionOk="0" h="850" w="10799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1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rect b="b" l="l" r="r" t="t"/>
                <a:pathLst>
                  <a:path extrusionOk="0" h="944" w="10936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rect b="b" l="l" r="r" t="t"/>
                <a:pathLst>
                  <a:path extrusionOk="0" h="854" w="17984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rect b="b" l="l" r="r" t="t"/>
                <a:pathLst>
                  <a:path extrusionOk="0" h="959" w="1811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rect b="b" l="l" r="r" t="t"/>
                <a:pathLst>
                  <a:path extrusionOk="0" h="854" w="18047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rect b="b" l="l" r="r" t="t"/>
                <a:pathLst>
                  <a:path extrusionOk="0" h="959" w="18199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1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rect b="b" l="l" r="r" t="t"/>
                <a:pathLst>
                  <a:path extrusionOk="0" h="870" w="18136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rect b="b" l="l" r="r" t="t"/>
                <a:pathLst>
                  <a:path extrusionOk="0" h="965" w="18262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rect b="b" l="l" r="r" t="t"/>
                <a:pathLst>
                  <a:path extrusionOk="0" h="855" w="18241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rect b="b" l="l" r="r" t="t"/>
                <a:pathLst>
                  <a:path extrusionOk="0" h="981" w="18372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rect b="b" l="l" r="r" t="t"/>
                <a:pathLst>
                  <a:path extrusionOk="0" h="897" w="9449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rect b="b" l="l" r="r" t="t"/>
                <a:pathLst>
                  <a:path extrusionOk="0" h="981" w="9579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rect b="b" l="l" r="r" t="t"/>
                <a:pathLst>
                  <a:path extrusionOk="0" h="870" w="18419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1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rect b="b" l="l" r="r" t="t"/>
                <a:pathLst>
                  <a:path extrusionOk="0" h="1006" w="1855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1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rect b="b" l="l" r="r" t="t"/>
                <a:pathLst>
                  <a:path extrusionOk="0" h="891" w="18524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rect b="b" l="l" r="r" t="t"/>
                <a:pathLst>
                  <a:path extrusionOk="0" h="1027" w="1866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rect b="b" l="l" r="r" t="t"/>
                <a:pathLst>
                  <a:path extrusionOk="0" h="891" w="18613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rect b="b" l="l" r="r" t="t"/>
                <a:pathLst>
                  <a:path extrusionOk="0" h="1027" w="18744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1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rect b="b" l="l" r="r" t="t"/>
                <a:pathLst>
                  <a:path extrusionOk="0" h="2303" w="629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rect b="b" l="l" r="r" t="t"/>
                <a:pathLst>
                  <a:path extrusionOk="0" h="7662" w="5782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rect b="b" l="l" r="r" t="t"/>
                <a:pathLst>
                  <a:path extrusionOk="0" h="6196" w="229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rect b="b" l="l" r="r" t="t"/>
                <a:pathLst>
                  <a:path extrusionOk="0" h="4300" w="4101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rect b="b" l="l" r="r" t="t"/>
                <a:pathLst>
                  <a:path extrusionOk="0" h="4711" w="7249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rect b="b" l="l" r="r" t="t"/>
                <a:pathLst>
                  <a:path extrusionOk="0" h="4859" w="7374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rect b="b" l="l" r="r" t="t"/>
                <a:pathLst>
                  <a:path extrusionOk="0" h="4101" w="3625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rect b="b" l="l" r="r" t="t"/>
                <a:pathLst>
                  <a:path extrusionOk="0" h="4204" w="3667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rect b="b" l="l" r="r" t="t"/>
                <a:pathLst>
                  <a:path extrusionOk="0" h="3363" w="2289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1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rect b="b" l="l" r="r" t="t"/>
                <a:pathLst>
                  <a:path extrusionOk="0" h="1923" w="1379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1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rect b="b" l="l" r="r" t="t"/>
                <a:pathLst>
                  <a:path extrusionOk="0" h="2028" w="1421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1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rect b="b" l="l" r="r" t="t"/>
                <a:pathLst>
                  <a:path extrusionOk="0" h="2139" w="153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rect b="b" l="l" r="r" t="t"/>
                <a:pathLst>
                  <a:path extrusionOk="0" h="2258" w="1504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1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rect b="b" l="l" r="r" t="t"/>
                <a:pathLst>
                  <a:path extrusionOk="0" h="2341" w="1656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1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rect b="b" l="l" r="r" t="t"/>
                <a:pathLst>
                  <a:path extrusionOk="0" h="2455" w="1703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1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rect b="b" l="l" r="r" t="t"/>
                <a:pathLst>
                  <a:path extrusionOk="0" h="8909" w="8904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1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rect b="b" l="l" r="r" t="t"/>
                <a:pathLst>
                  <a:path extrusionOk="0" h="9033" w="8841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1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rect b="b" l="l" r="r" t="t"/>
                <a:pathLst>
                  <a:path extrusionOk="0" h="3750" w="6286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1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rect b="b" l="l" r="r" t="t"/>
                <a:pathLst>
                  <a:path extrusionOk="0" h="3871" w="6396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1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rect b="b" l="l" r="r" t="t"/>
                <a:pathLst>
                  <a:path extrusionOk="0" h="2750" w="4038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1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rect b="b" l="l" r="r" t="t"/>
                <a:pathLst>
                  <a:path extrusionOk="0" h="2902" w="4017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1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rect b="b" l="l" r="r" t="t"/>
                <a:pathLst>
                  <a:path extrusionOk="0" h="1242" w="2185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1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rect b="b" l="l" r="r" t="t"/>
                <a:pathLst>
                  <a:path extrusionOk="0" h="1399" w="2488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1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rect b="b" l="l" r="r" t="t"/>
                <a:pathLst>
                  <a:path extrusionOk="0" h="2132" w="2358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rect b="b" l="l" r="r" t="t"/>
                <a:pathLst>
                  <a:path extrusionOk="0" h="2249" w="2552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1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rect b="b" l="l" r="r" t="t"/>
                <a:pathLst>
                  <a:path extrusionOk="0" h="2975" w="4431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1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rect b="b" l="l" r="r" t="t"/>
                <a:pathLst>
                  <a:path extrusionOk="0" h="3094" w="4342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1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rect b="b" l="l" r="r" t="t"/>
                <a:pathLst>
                  <a:path extrusionOk="0" h="677" w="6045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1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rect b="b" l="l" r="r" t="t"/>
                <a:pathLst>
                  <a:path extrusionOk="0" h="787" w="6154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rect b="b" l="l" r="r" t="t"/>
                <a:pathLst>
                  <a:path extrusionOk="0" h="415" w="6044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1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rect b="b" l="l" r="r" t="t"/>
                <a:pathLst>
                  <a:path extrusionOk="0" h="546" w="6128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1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rect b="b" l="l" r="r" t="t"/>
                <a:pathLst>
                  <a:path extrusionOk="0" h="677" w="6045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1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rect b="b" l="l" r="r" t="t"/>
                <a:pathLst>
                  <a:path extrusionOk="0" h="787" w="6155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1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rect b="b" l="l" r="r" t="t"/>
                <a:pathLst>
                  <a:path extrusionOk="0" h="263" w="11371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1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rect b="b" l="l" r="r" t="t"/>
                <a:pathLst>
                  <a:path extrusionOk="0" h="347" w="11371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1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rect b="b" l="l" r="r" t="t"/>
                <a:pathLst>
                  <a:path extrusionOk="0" h="5584" w="3012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1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rect b="b" l="l" r="r" t="t"/>
                <a:pathLst>
                  <a:path extrusionOk="0" h="5700" w="3143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1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rect b="b" l="l" r="r" t="t"/>
                <a:pathLst>
                  <a:path extrusionOk="0" h="5584" w="3012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1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rect b="b" l="l" r="r" t="t"/>
                <a:pathLst>
                  <a:path extrusionOk="0" h="5700" w="3143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1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rect b="b" l="l" r="r" t="t"/>
                <a:pathLst>
                  <a:path extrusionOk="0" h="200" w="5762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1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rect b="b" l="l" r="r" t="t"/>
                <a:pathLst>
                  <a:path extrusionOk="0" h="305" w="5804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1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rect b="b" l="l" r="r" t="t"/>
                <a:pathLst>
                  <a:path extrusionOk="0" h="5411" w="8008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1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rect b="b" l="l" r="r" t="t"/>
                <a:pathLst>
                  <a:path extrusionOk="0" h="5547" w="8186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rect b="b" l="l" r="r" t="t"/>
                <a:pathLst>
                  <a:path extrusionOk="0" h="1226" w="306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1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rect b="b" l="l" r="r" t="t"/>
                <a:pathLst>
                  <a:path extrusionOk="0" h="1355" w="3075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1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rect b="b" l="l" r="r" t="t"/>
                <a:pathLst>
                  <a:path extrusionOk="0" h="8861" w="5238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1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rect b="b" l="l" r="r" t="t"/>
                <a:pathLst>
                  <a:path extrusionOk="0" h="8964" w="5149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1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rect b="b" l="l" r="r" t="t"/>
                <a:pathLst>
                  <a:path extrusionOk="0" h="5241" w="4798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1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rect b="b" l="l" r="r" t="t"/>
                <a:pathLst>
                  <a:path extrusionOk="0" h="5348" w="4646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1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rect b="b" l="l" r="r" t="t"/>
                <a:pathLst>
                  <a:path extrusionOk="0" h="3536" w="6939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rect b="b" l="l" r="r" t="t"/>
                <a:pathLst>
                  <a:path extrusionOk="0" h="3631" w="694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rect b="b" l="l" r="r" t="t"/>
                <a:pathLst>
                  <a:path extrusionOk="0" h="1367" w="2206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rect b="b" l="l" r="r" t="t"/>
                <a:pathLst>
                  <a:path extrusionOk="0" h="1620" w="2122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rect b="b" l="l" r="r" t="t"/>
                <a:pathLst>
                  <a:path extrusionOk="0" h="1179" w="1854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1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rect b="b" l="l" r="r" t="t"/>
                <a:pathLst>
                  <a:path extrusionOk="0" h="5902" w="7835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1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rect b="b" l="l" r="r" t="t"/>
                <a:pathLst>
                  <a:path extrusionOk="0" h="6032" w="7678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rect b="b" l="l" r="r" t="t"/>
                <a:pathLst>
                  <a:path extrusionOk="0" h="5259" w="6323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rect b="b" l="l" r="r" t="t"/>
                <a:pathLst>
                  <a:path extrusionOk="0" h="5349" w="6332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rect b="b" l="l" r="r" t="t"/>
                <a:pathLst>
                  <a:path extrusionOk="0" h="567" w="566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rect b="b" l="l" r="r" t="t"/>
                <a:pathLst>
                  <a:path extrusionOk="0" h="509" w="31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rect b="b" l="l" r="r" t="t"/>
                <a:pathLst>
                  <a:path extrusionOk="0" h="524" w="326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rect b="b" l="l" r="r" t="t"/>
                <a:pathLst>
                  <a:path extrusionOk="0" h="803" w="373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rect b="b" l="l" r="r" t="t"/>
                <a:pathLst>
                  <a:path extrusionOk="0" h="1168" w="1515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rect b="b" l="l" r="r" t="t"/>
                <a:pathLst>
                  <a:path extrusionOk="0" h="1296" w="1593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rect b="b" l="l" r="r" t="t"/>
                <a:pathLst>
                  <a:path extrusionOk="0" h="601" w="1069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rect b="b" l="l" r="r" t="t"/>
                <a:pathLst>
                  <a:path extrusionOk="0" h="721" w="1226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rect b="b" l="l" r="r" t="t"/>
                <a:pathLst>
                  <a:path extrusionOk="0" h="577" w="1006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1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rect b="b" l="l" r="r" t="t"/>
                <a:pathLst>
                  <a:path extrusionOk="0" h="700" w="1137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1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rect b="b" l="l" r="r" t="t"/>
                <a:pathLst>
                  <a:path extrusionOk="0" h="638" w="1049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1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rect b="b" l="l" r="r" t="t"/>
                <a:pathLst>
                  <a:path extrusionOk="0" h="745" w="1117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1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rect b="b" l="l" r="r" t="t"/>
                <a:pathLst>
                  <a:path extrusionOk="0" h="637" w="855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rect b="b" l="l" r="r" t="t"/>
                <a:pathLst>
                  <a:path extrusionOk="0" h="754" w="938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rect b="b" l="l" r="r" t="t"/>
                <a:pathLst>
                  <a:path extrusionOk="0" h="1411" w="1441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rect b="b" l="l" r="r" t="t"/>
                <a:pathLst>
                  <a:path extrusionOk="0" h="1524" w="1572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1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rect b="b" l="l" r="r" t="t"/>
                <a:pathLst>
                  <a:path extrusionOk="0" h="1383" w="917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rect b="b" l="l" r="r" t="t"/>
                <a:pathLst>
                  <a:path extrusionOk="0" h="1510" w="1048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1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rect b="b" l="l" r="r" t="t"/>
                <a:pathLst>
                  <a:path extrusionOk="0" h="1399" w="1441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1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rect b="b" l="l" r="r" t="t"/>
                <a:pathLst>
                  <a:path extrusionOk="0" h="1515" w="1572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1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rect b="b" l="l" r="r" t="t"/>
                <a:pathLst>
                  <a:path extrusionOk="0" h="918" w="1399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1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rect b="b" l="l" r="r" t="t"/>
                <a:pathLst>
                  <a:path extrusionOk="0" h="1048" w="1546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1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rect b="b" l="l" r="r" t="t"/>
                <a:pathLst>
                  <a:path extrusionOk="0" h="1400" w="1441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1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rect b="b" l="l" r="r" t="t"/>
                <a:pathLst>
                  <a:path extrusionOk="0" h="1524" w="1593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1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rect b="b" l="l" r="r" t="t"/>
                <a:pathLst>
                  <a:path extrusionOk="0" h="1382" w="938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1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rect b="b" l="l" r="r" t="t"/>
                <a:pathLst>
                  <a:path extrusionOk="0" h="1510" w="1049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1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rect b="b" l="l" r="r" t="t"/>
                <a:pathLst>
                  <a:path extrusionOk="0" h="1399" w="1462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1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rect b="b" l="l" r="r" t="t"/>
                <a:pathLst>
                  <a:path extrusionOk="0" h="1524" w="1593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1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rect b="b" l="l" r="r" t="t"/>
                <a:pathLst>
                  <a:path extrusionOk="0" h="5023" w="5023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1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rect b="b" l="l" r="r" t="t"/>
                <a:pathLst>
                  <a:path extrusionOk="0" h="5107" w="5128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1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rect b="b" l="l" r="r" t="t"/>
                <a:pathLst>
                  <a:path extrusionOk="0" h="2971" w="2949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1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rect b="b" l="l" r="r" t="t"/>
                <a:pathLst>
                  <a:path extrusionOk="0" h="3055" w="3075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1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rect b="b" l="l" r="r" t="t"/>
                <a:pathLst>
                  <a:path extrusionOk="0" h="938" w="140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1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rect b="b" l="l" r="r" t="t"/>
                <a:pathLst>
                  <a:path extrusionOk="0" h="1048" w="1551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1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rect b="b" l="l" r="r" t="t"/>
                <a:pathLst>
                  <a:path extrusionOk="0" h="938" w="140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rect b="b" l="l" r="r" t="t"/>
                <a:pathLst>
                  <a:path extrusionOk="0" h="1048" w="1551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rect b="b" l="l" r="r" t="t"/>
                <a:pathLst>
                  <a:path extrusionOk="0" h="1406" w="1441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rect b="b" l="l" r="r" t="t"/>
                <a:pathLst>
                  <a:path extrusionOk="0" h="1518" w="1593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rect b="b" l="l" r="r" t="t"/>
                <a:pathLst>
                  <a:path extrusionOk="0" h="1404" w="917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rect b="b" l="l" r="r" t="t"/>
                <a:pathLst>
                  <a:path extrusionOk="0" h="1491" w="1048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rect b="b" l="l" r="r" t="t"/>
                <a:pathLst>
                  <a:path extrusionOk="0" h="1410" w="1462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rect b="b" l="l" r="r" t="t"/>
                <a:pathLst>
                  <a:path extrusionOk="0" h="1518" w="1593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rect b="b" l="l" r="r" t="t"/>
                <a:pathLst>
                  <a:path extrusionOk="0" h="4997" w="4997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rect b="b" l="l" r="r" t="t"/>
                <a:pathLst>
                  <a:path extrusionOk="0" h="5127" w="5127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rect b="b" l="l" r="r" t="t"/>
                <a:pathLst>
                  <a:path extrusionOk="0" h="2944" w="2949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rect b="b" l="l" r="r" t="t"/>
                <a:pathLst>
                  <a:path extrusionOk="0" h="3080" w="3075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2"/>
          <p:cNvSpPr txBox="1"/>
          <p:nvPr>
            <p:ph type="title"/>
          </p:nvPr>
        </p:nvSpPr>
        <p:spPr>
          <a:xfrm>
            <a:off x="500700" y="2007450"/>
            <a:ext cx="40713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Diagram Alir Metode Penelitian</a:t>
            </a:r>
            <a:endParaRPr/>
          </a:p>
        </p:txBody>
      </p:sp>
      <p:grpSp>
        <p:nvGrpSpPr>
          <p:cNvPr id="1145" name="Google Shape;1145;p12"/>
          <p:cNvGrpSpPr/>
          <p:nvPr/>
        </p:nvGrpSpPr>
        <p:grpSpPr>
          <a:xfrm>
            <a:off x="3125104" y="1659943"/>
            <a:ext cx="904202" cy="911797"/>
            <a:chOff x="308475" y="958150"/>
            <a:chExt cx="3516928" cy="3546470"/>
          </a:xfrm>
        </p:grpSpPr>
        <p:sp>
          <p:nvSpPr>
            <p:cNvPr id="1146" name="Google Shape;1146;p12"/>
            <p:cNvSpPr/>
            <p:nvPr/>
          </p:nvSpPr>
          <p:spPr>
            <a:xfrm>
              <a:off x="336059" y="1973328"/>
              <a:ext cx="2494854" cy="2503708"/>
            </a:xfrm>
            <a:custGeom>
              <a:rect b="b" l="l" r="r" t="t"/>
              <a:pathLst>
                <a:path extrusionOk="0" h="5083" w="5065">
                  <a:moveTo>
                    <a:pt x="2523" y="0"/>
                  </a:moveTo>
                  <a:cubicBezTo>
                    <a:pt x="1137" y="0"/>
                    <a:pt x="0" y="1132"/>
                    <a:pt x="0" y="2541"/>
                  </a:cubicBezTo>
                  <a:cubicBezTo>
                    <a:pt x="0" y="3946"/>
                    <a:pt x="1137" y="5083"/>
                    <a:pt x="2523" y="5083"/>
                  </a:cubicBezTo>
                  <a:cubicBezTo>
                    <a:pt x="3928" y="5083"/>
                    <a:pt x="5064" y="3946"/>
                    <a:pt x="5064" y="2541"/>
                  </a:cubicBezTo>
                  <a:cubicBezTo>
                    <a:pt x="5064" y="1132"/>
                    <a:pt x="3928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2"/>
            <p:cNvSpPr/>
            <p:nvPr/>
          </p:nvSpPr>
          <p:spPr>
            <a:xfrm>
              <a:off x="308475" y="1952641"/>
              <a:ext cx="2549529" cy="2551979"/>
            </a:xfrm>
            <a:custGeom>
              <a:rect b="b" l="l" r="r" t="t"/>
              <a:pathLst>
                <a:path extrusionOk="0" h="5181" w="5176">
                  <a:moveTo>
                    <a:pt x="2579" y="98"/>
                  </a:moveTo>
                  <a:cubicBezTo>
                    <a:pt x="3965" y="98"/>
                    <a:pt x="5083" y="1216"/>
                    <a:pt x="5083" y="2583"/>
                  </a:cubicBezTo>
                  <a:cubicBezTo>
                    <a:pt x="5083" y="3970"/>
                    <a:pt x="3965" y="5065"/>
                    <a:pt x="2579" y="5065"/>
                  </a:cubicBezTo>
                  <a:cubicBezTo>
                    <a:pt x="1211" y="5065"/>
                    <a:pt x="93" y="3970"/>
                    <a:pt x="93" y="2583"/>
                  </a:cubicBezTo>
                  <a:cubicBezTo>
                    <a:pt x="93" y="1216"/>
                    <a:pt x="1211" y="98"/>
                    <a:pt x="2579" y="98"/>
                  </a:cubicBezTo>
                  <a:close/>
                  <a:moveTo>
                    <a:pt x="2579" y="0"/>
                  </a:moveTo>
                  <a:cubicBezTo>
                    <a:pt x="1156" y="0"/>
                    <a:pt x="1" y="1156"/>
                    <a:pt x="1" y="2583"/>
                  </a:cubicBezTo>
                  <a:cubicBezTo>
                    <a:pt x="1" y="4007"/>
                    <a:pt x="1156" y="5180"/>
                    <a:pt x="2579" y="5180"/>
                  </a:cubicBezTo>
                  <a:cubicBezTo>
                    <a:pt x="4021" y="5180"/>
                    <a:pt x="5176" y="4007"/>
                    <a:pt x="5176" y="2583"/>
                  </a:cubicBezTo>
                  <a:cubicBezTo>
                    <a:pt x="5176" y="1156"/>
                    <a:pt x="4021" y="0"/>
                    <a:pt x="257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2"/>
            <p:cNvSpPr/>
            <p:nvPr/>
          </p:nvSpPr>
          <p:spPr>
            <a:xfrm>
              <a:off x="563624" y="2209760"/>
              <a:ext cx="2039722" cy="2028383"/>
            </a:xfrm>
            <a:custGeom>
              <a:rect b="b" l="l" r="r" t="t"/>
              <a:pathLst>
                <a:path extrusionOk="0" h="4118" w="4141">
                  <a:moveTo>
                    <a:pt x="2061" y="1"/>
                  </a:moveTo>
                  <a:cubicBezTo>
                    <a:pt x="924" y="1"/>
                    <a:pt x="0" y="925"/>
                    <a:pt x="0" y="2061"/>
                  </a:cubicBezTo>
                  <a:cubicBezTo>
                    <a:pt x="0" y="3193"/>
                    <a:pt x="924" y="4118"/>
                    <a:pt x="2061" y="4118"/>
                  </a:cubicBezTo>
                  <a:cubicBezTo>
                    <a:pt x="3216" y="4118"/>
                    <a:pt x="4140" y="3193"/>
                    <a:pt x="4140" y="2061"/>
                  </a:cubicBezTo>
                  <a:cubicBezTo>
                    <a:pt x="4140" y="925"/>
                    <a:pt x="3216" y="1"/>
                    <a:pt x="2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2"/>
            <p:cNvSpPr/>
            <p:nvPr/>
          </p:nvSpPr>
          <p:spPr>
            <a:xfrm>
              <a:off x="536041" y="2180206"/>
              <a:ext cx="2085531" cy="2087490"/>
            </a:xfrm>
            <a:custGeom>
              <a:rect b="b" l="l" r="r" t="t"/>
              <a:pathLst>
                <a:path extrusionOk="0" h="4238" w="4234">
                  <a:moveTo>
                    <a:pt x="2117" y="98"/>
                  </a:moveTo>
                  <a:cubicBezTo>
                    <a:pt x="3235" y="98"/>
                    <a:pt x="4136" y="1003"/>
                    <a:pt x="4136" y="2121"/>
                  </a:cubicBezTo>
                  <a:cubicBezTo>
                    <a:pt x="4136" y="3235"/>
                    <a:pt x="3235" y="4141"/>
                    <a:pt x="2117" y="4141"/>
                  </a:cubicBezTo>
                  <a:cubicBezTo>
                    <a:pt x="1017" y="4141"/>
                    <a:pt x="116" y="3235"/>
                    <a:pt x="116" y="2121"/>
                  </a:cubicBezTo>
                  <a:cubicBezTo>
                    <a:pt x="116" y="1003"/>
                    <a:pt x="1017" y="98"/>
                    <a:pt x="2117" y="98"/>
                  </a:cubicBezTo>
                  <a:close/>
                  <a:moveTo>
                    <a:pt x="2117" y="1"/>
                  </a:moveTo>
                  <a:cubicBezTo>
                    <a:pt x="962" y="1"/>
                    <a:pt x="1" y="943"/>
                    <a:pt x="1" y="2121"/>
                  </a:cubicBezTo>
                  <a:cubicBezTo>
                    <a:pt x="1" y="3295"/>
                    <a:pt x="962" y="4238"/>
                    <a:pt x="2117" y="4238"/>
                  </a:cubicBezTo>
                  <a:cubicBezTo>
                    <a:pt x="3291" y="4238"/>
                    <a:pt x="4233" y="3295"/>
                    <a:pt x="4233" y="2121"/>
                  </a:cubicBezTo>
                  <a:cubicBezTo>
                    <a:pt x="4233" y="943"/>
                    <a:pt x="3291" y="1"/>
                    <a:pt x="211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2"/>
            <p:cNvSpPr/>
            <p:nvPr/>
          </p:nvSpPr>
          <p:spPr>
            <a:xfrm>
              <a:off x="838969" y="2485105"/>
              <a:ext cx="1489032" cy="1480158"/>
            </a:xfrm>
            <a:custGeom>
              <a:rect b="b" l="l" r="r" t="t"/>
              <a:pathLst>
                <a:path extrusionOk="0" h="3005" w="3023">
                  <a:moveTo>
                    <a:pt x="1502" y="1"/>
                  </a:moveTo>
                  <a:cubicBezTo>
                    <a:pt x="675" y="1"/>
                    <a:pt x="0" y="671"/>
                    <a:pt x="0" y="1502"/>
                  </a:cubicBezTo>
                  <a:cubicBezTo>
                    <a:pt x="0" y="2329"/>
                    <a:pt x="675" y="3004"/>
                    <a:pt x="1502" y="3004"/>
                  </a:cubicBezTo>
                  <a:cubicBezTo>
                    <a:pt x="2348" y="3004"/>
                    <a:pt x="3022" y="2329"/>
                    <a:pt x="3022" y="1502"/>
                  </a:cubicBezTo>
                  <a:cubicBezTo>
                    <a:pt x="3022" y="671"/>
                    <a:pt x="2348" y="1"/>
                    <a:pt x="1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2"/>
            <p:cNvSpPr/>
            <p:nvPr/>
          </p:nvSpPr>
          <p:spPr>
            <a:xfrm>
              <a:off x="820744" y="2455551"/>
              <a:ext cx="1525482" cy="1536803"/>
            </a:xfrm>
            <a:custGeom>
              <a:rect b="b" l="l" r="r" t="t"/>
              <a:pathLst>
                <a:path extrusionOk="0" h="3120" w="3097">
                  <a:moveTo>
                    <a:pt x="1539" y="116"/>
                  </a:moveTo>
                  <a:cubicBezTo>
                    <a:pt x="2348" y="116"/>
                    <a:pt x="3004" y="754"/>
                    <a:pt x="3004" y="1562"/>
                  </a:cubicBezTo>
                  <a:cubicBezTo>
                    <a:pt x="3004" y="2371"/>
                    <a:pt x="2348" y="3022"/>
                    <a:pt x="1539" y="3022"/>
                  </a:cubicBezTo>
                  <a:cubicBezTo>
                    <a:pt x="749" y="3022"/>
                    <a:pt x="93" y="2371"/>
                    <a:pt x="93" y="1562"/>
                  </a:cubicBezTo>
                  <a:cubicBezTo>
                    <a:pt x="93" y="754"/>
                    <a:pt x="749" y="116"/>
                    <a:pt x="1539" y="116"/>
                  </a:cubicBezTo>
                  <a:close/>
                  <a:moveTo>
                    <a:pt x="1539" y="1"/>
                  </a:moveTo>
                  <a:cubicBezTo>
                    <a:pt x="694" y="1"/>
                    <a:pt x="0" y="712"/>
                    <a:pt x="0" y="1562"/>
                  </a:cubicBezTo>
                  <a:cubicBezTo>
                    <a:pt x="0" y="2426"/>
                    <a:pt x="694" y="3119"/>
                    <a:pt x="1539" y="3119"/>
                  </a:cubicBezTo>
                  <a:cubicBezTo>
                    <a:pt x="2403" y="3119"/>
                    <a:pt x="3096" y="2426"/>
                    <a:pt x="3096" y="1562"/>
                  </a:cubicBezTo>
                  <a:cubicBezTo>
                    <a:pt x="3096" y="712"/>
                    <a:pt x="2403" y="1"/>
                    <a:pt x="153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2"/>
            <p:cNvSpPr/>
            <p:nvPr/>
          </p:nvSpPr>
          <p:spPr>
            <a:xfrm>
              <a:off x="1275876" y="2920040"/>
              <a:ext cx="615217" cy="607825"/>
            </a:xfrm>
            <a:custGeom>
              <a:rect b="b" l="l" r="r" t="t"/>
              <a:pathLst>
                <a:path extrusionOk="0" h="1234" w="1249">
                  <a:moveTo>
                    <a:pt x="615" y="0"/>
                  </a:moveTo>
                  <a:cubicBezTo>
                    <a:pt x="287" y="0"/>
                    <a:pt x="1" y="273"/>
                    <a:pt x="1" y="619"/>
                  </a:cubicBezTo>
                  <a:cubicBezTo>
                    <a:pt x="1" y="966"/>
                    <a:pt x="287" y="1234"/>
                    <a:pt x="615" y="1234"/>
                  </a:cubicBezTo>
                  <a:cubicBezTo>
                    <a:pt x="962" y="1234"/>
                    <a:pt x="1248" y="966"/>
                    <a:pt x="1248" y="619"/>
                  </a:cubicBezTo>
                  <a:cubicBezTo>
                    <a:pt x="1248" y="273"/>
                    <a:pt x="962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2"/>
            <p:cNvSpPr/>
            <p:nvPr/>
          </p:nvSpPr>
          <p:spPr>
            <a:xfrm>
              <a:off x="1255188" y="2892457"/>
              <a:ext cx="656100" cy="662992"/>
            </a:xfrm>
            <a:custGeom>
              <a:rect b="b" l="l" r="r" t="t"/>
              <a:pathLst>
                <a:path extrusionOk="0" h="1346" w="1332">
                  <a:moveTo>
                    <a:pt x="657" y="116"/>
                  </a:moveTo>
                  <a:cubicBezTo>
                    <a:pt x="985" y="116"/>
                    <a:pt x="1235" y="366"/>
                    <a:pt x="1235" y="675"/>
                  </a:cubicBezTo>
                  <a:cubicBezTo>
                    <a:pt x="1235" y="980"/>
                    <a:pt x="985" y="1253"/>
                    <a:pt x="657" y="1253"/>
                  </a:cubicBezTo>
                  <a:cubicBezTo>
                    <a:pt x="348" y="1253"/>
                    <a:pt x="98" y="980"/>
                    <a:pt x="98" y="675"/>
                  </a:cubicBezTo>
                  <a:cubicBezTo>
                    <a:pt x="98" y="366"/>
                    <a:pt x="348" y="116"/>
                    <a:pt x="657" y="116"/>
                  </a:cubicBezTo>
                  <a:close/>
                  <a:moveTo>
                    <a:pt x="657" y="1"/>
                  </a:moveTo>
                  <a:cubicBezTo>
                    <a:pt x="292" y="1"/>
                    <a:pt x="1" y="306"/>
                    <a:pt x="1" y="675"/>
                  </a:cubicBezTo>
                  <a:cubicBezTo>
                    <a:pt x="1" y="1040"/>
                    <a:pt x="292" y="1345"/>
                    <a:pt x="657" y="1345"/>
                  </a:cubicBezTo>
                  <a:cubicBezTo>
                    <a:pt x="1041" y="1345"/>
                    <a:pt x="1332" y="1040"/>
                    <a:pt x="1332" y="675"/>
                  </a:cubicBezTo>
                  <a:cubicBezTo>
                    <a:pt x="1332" y="306"/>
                    <a:pt x="1041" y="1"/>
                    <a:pt x="65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2"/>
            <p:cNvSpPr/>
            <p:nvPr/>
          </p:nvSpPr>
          <p:spPr>
            <a:xfrm>
              <a:off x="1578804" y="1469926"/>
              <a:ext cx="1791468" cy="1755502"/>
            </a:xfrm>
            <a:custGeom>
              <a:rect b="b" l="l" r="r" t="t"/>
              <a:pathLst>
                <a:path extrusionOk="0" h="3564" w="3637">
                  <a:moveTo>
                    <a:pt x="0" y="3563"/>
                  </a:moveTo>
                  <a:lnTo>
                    <a:pt x="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2"/>
            <p:cNvSpPr/>
            <p:nvPr/>
          </p:nvSpPr>
          <p:spPr>
            <a:xfrm>
              <a:off x="1569445" y="1449731"/>
              <a:ext cx="1821515" cy="1793922"/>
            </a:xfrm>
            <a:custGeom>
              <a:rect b="b" l="l" r="r" t="t"/>
              <a:pathLst>
                <a:path extrusionOk="0" h="3642" w="3698">
                  <a:moveTo>
                    <a:pt x="3619" y="0"/>
                  </a:moveTo>
                  <a:lnTo>
                    <a:pt x="1" y="3563"/>
                  </a:lnTo>
                  <a:lnTo>
                    <a:pt x="56" y="3641"/>
                  </a:lnTo>
                  <a:lnTo>
                    <a:pt x="3697" y="6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2"/>
            <p:cNvSpPr/>
            <p:nvPr/>
          </p:nvSpPr>
          <p:spPr>
            <a:xfrm>
              <a:off x="2641270" y="1005929"/>
              <a:ext cx="729000" cy="1184126"/>
            </a:xfrm>
            <a:custGeom>
              <a:rect b="b" l="l" r="r" t="t"/>
              <a:pathLst>
                <a:path extrusionOk="0" h="2404" w="1480">
                  <a:moveTo>
                    <a:pt x="1309" y="0"/>
                  </a:moveTo>
                  <a:lnTo>
                    <a:pt x="153" y="1289"/>
                  </a:lnTo>
                  <a:lnTo>
                    <a:pt x="1" y="2403"/>
                  </a:lnTo>
                  <a:lnTo>
                    <a:pt x="1479" y="943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2"/>
            <p:cNvSpPr/>
            <p:nvPr/>
          </p:nvSpPr>
          <p:spPr>
            <a:xfrm>
              <a:off x="2602850" y="958150"/>
              <a:ext cx="796974" cy="1299879"/>
            </a:xfrm>
            <a:custGeom>
              <a:rect b="b" l="l" r="r" t="t"/>
              <a:pathLst>
                <a:path extrusionOk="0" h="2639" w="1618">
                  <a:moveTo>
                    <a:pt x="1350" y="213"/>
                  </a:moveTo>
                  <a:lnTo>
                    <a:pt x="1502" y="1021"/>
                  </a:lnTo>
                  <a:lnTo>
                    <a:pt x="134" y="2366"/>
                  </a:lnTo>
                  <a:lnTo>
                    <a:pt x="268" y="1405"/>
                  </a:lnTo>
                  <a:lnTo>
                    <a:pt x="1350" y="213"/>
                  </a:lnTo>
                  <a:close/>
                  <a:moveTo>
                    <a:pt x="1423" y="0"/>
                  </a:moveTo>
                  <a:lnTo>
                    <a:pt x="171" y="1368"/>
                  </a:lnTo>
                  <a:lnTo>
                    <a:pt x="0" y="2639"/>
                  </a:lnTo>
                  <a:lnTo>
                    <a:pt x="116" y="2542"/>
                  </a:lnTo>
                  <a:lnTo>
                    <a:pt x="1618" y="104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2"/>
            <p:cNvSpPr/>
            <p:nvPr/>
          </p:nvSpPr>
          <p:spPr>
            <a:xfrm>
              <a:off x="2641270" y="1469926"/>
              <a:ext cx="1138816" cy="740325"/>
            </a:xfrm>
            <a:custGeom>
              <a:rect b="b" l="l" r="r" t="t"/>
              <a:pathLst>
                <a:path extrusionOk="0" h="1503" w="2312">
                  <a:moveTo>
                    <a:pt x="1479" y="1"/>
                  </a:moveTo>
                  <a:lnTo>
                    <a:pt x="1" y="1461"/>
                  </a:lnTo>
                  <a:lnTo>
                    <a:pt x="846" y="1503"/>
                  </a:lnTo>
                  <a:lnTo>
                    <a:pt x="2311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2"/>
            <p:cNvSpPr/>
            <p:nvPr/>
          </p:nvSpPr>
          <p:spPr>
            <a:xfrm>
              <a:off x="2584625" y="1440372"/>
              <a:ext cx="1240778" cy="788104"/>
            </a:xfrm>
            <a:custGeom>
              <a:rect b="b" l="l" r="r" t="t"/>
              <a:pathLst>
                <a:path extrusionOk="0" h="1600" w="2519">
                  <a:moveTo>
                    <a:pt x="1618" y="98"/>
                  </a:moveTo>
                  <a:lnTo>
                    <a:pt x="2311" y="213"/>
                  </a:lnTo>
                  <a:lnTo>
                    <a:pt x="943" y="1503"/>
                  </a:lnTo>
                  <a:lnTo>
                    <a:pt x="231" y="1484"/>
                  </a:lnTo>
                  <a:lnTo>
                    <a:pt x="1618" y="98"/>
                  </a:lnTo>
                  <a:close/>
                  <a:moveTo>
                    <a:pt x="1576" y="1"/>
                  </a:moveTo>
                  <a:lnTo>
                    <a:pt x="1558" y="19"/>
                  </a:lnTo>
                  <a:lnTo>
                    <a:pt x="0" y="1581"/>
                  </a:lnTo>
                  <a:lnTo>
                    <a:pt x="980" y="1600"/>
                  </a:lnTo>
                  <a:lnTo>
                    <a:pt x="2519" y="158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60" name="Google Shape;11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975" y="712825"/>
            <a:ext cx="4071300" cy="406635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g21616a8539f24291_39"/>
          <p:cNvGrpSpPr/>
          <p:nvPr/>
        </p:nvGrpSpPr>
        <p:grpSpPr>
          <a:xfrm>
            <a:off x="3374640" y="1659943"/>
            <a:ext cx="904202" cy="911798"/>
            <a:chOff x="308475" y="958150"/>
            <a:chExt cx="3516928" cy="3546470"/>
          </a:xfrm>
        </p:grpSpPr>
        <p:sp>
          <p:nvSpPr>
            <p:cNvPr id="1166" name="Google Shape;1166;g21616a8539f24291_39"/>
            <p:cNvSpPr/>
            <p:nvPr/>
          </p:nvSpPr>
          <p:spPr>
            <a:xfrm>
              <a:off x="336059" y="1973328"/>
              <a:ext cx="2494854" cy="2503708"/>
            </a:xfrm>
            <a:custGeom>
              <a:rect b="b" l="l" r="r" t="t"/>
              <a:pathLst>
                <a:path extrusionOk="0" h="5083" w="5065">
                  <a:moveTo>
                    <a:pt x="2523" y="0"/>
                  </a:moveTo>
                  <a:cubicBezTo>
                    <a:pt x="1137" y="0"/>
                    <a:pt x="0" y="1132"/>
                    <a:pt x="0" y="2541"/>
                  </a:cubicBezTo>
                  <a:cubicBezTo>
                    <a:pt x="0" y="3946"/>
                    <a:pt x="1137" y="5083"/>
                    <a:pt x="2523" y="5083"/>
                  </a:cubicBezTo>
                  <a:cubicBezTo>
                    <a:pt x="3928" y="5083"/>
                    <a:pt x="5064" y="3946"/>
                    <a:pt x="5064" y="2541"/>
                  </a:cubicBezTo>
                  <a:cubicBezTo>
                    <a:pt x="5064" y="1132"/>
                    <a:pt x="3928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21616a8539f24291_39"/>
            <p:cNvSpPr/>
            <p:nvPr/>
          </p:nvSpPr>
          <p:spPr>
            <a:xfrm>
              <a:off x="308475" y="1952641"/>
              <a:ext cx="2549529" cy="2551979"/>
            </a:xfrm>
            <a:custGeom>
              <a:rect b="b" l="l" r="r" t="t"/>
              <a:pathLst>
                <a:path extrusionOk="0" h="5181" w="5176">
                  <a:moveTo>
                    <a:pt x="2579" y="98"/>
                  </a:moveTo>
                  <a:cubicBezTo>
                    <a:pt x="3965" y="98"/>
                    <a:pt x="5083" y="1216"/>
                    <a:pt x="5083" y="2583"/>
                  </a:cubicBezTo>
                  <a:cubicBezTo>
                    <a:pt x="5083" y="3970"/>
                    <a:pt x="3965" y="5065"/>
                    <a:pt x="2579" y="5065"/>
                  </a:cubicBezTo>
                  <a:cubicBezTo>
                    <a:pt x="1211" y="5065"/>
                    <a:pt x="93" y="3970"/>
                    <a:pt x="93" y="2583"/>
                  </a:cubicBezTo>
                  <a:cubicBezTo>
                    <a:pt x="93" y="1216"/>
                    <a:pt x="1211" y="98"/>
                    <a:pt x="2579" y="98"/>
                  </a:cubicBezTo>
                  <a:close/>
                  <a:moveTo>
                    <a:pt x="2579" y="0"/>
                  </a:moveTo>
                  <a:cubicBezTo>
                    <a:pt x="1156" y="0"/>
                    <a:pt x="1" y="1156"/>
                    <a:pt x="1" y="2583"/>
                  </a:cubicBezTo>
                  <a:cubicBezTo>
                    <a:pt x="1" y="4007"/>
                    <a:pt x="1156" y="5180"/>
                    <a:pt x="2579" y="5180"/>
                  </a:cubicBezTo>
                  <a:cubicBezTo>
                    <a:pt x="4021" y="5180"/>
                    <a:pt x="5176" y="4007"/>
                    <a:pt x="5176" y="2583"/>
                  </a:cubicBezTo>
                  <a:cubicBezTo>
                    <a:pt x="5176" y="1156"/>
                    <a:pt x="4021" y="0"/>
                    <a:pt x="257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21616a8539f24291_39"/>
            <p:cNvSpPr/>
            <p:nvPr/>
          </p:nvSpPr>
          <p:spPr>
            <a:xfrm>
              <a:off x="563624" y="2209760"/>
              <a:ext cx="2039722" cy="2028383"/>
            </a:xfrm>
            <a:custGeom>
              <a:rect b="b" l="l" r="r" t="t"/>
              <a:pathLst>
                <a:path extrusionOk="0" h="4118" w="4141">
                  <a:moveTo>
                    <a:pt x="2061" y="1"/>
                  </a:moveTo>
                  <a:cubicBezTo>
                    <a:pt x="924" y="1"/>
                    <a:pt x="0" y="925"/>
                    <a:pt x="0" y="2061"/>
                  </a:cubicBezTo>
                  <a:cubicBezTo>
                    <a:pt x="0" y="3193"/>
                    <a:pt x="924" y="4118"/>
                    <a:pt x="2061" y="4118"/>
                  </a:cubicBezTo>
                  <a:cubicBezTo>
                    <a:pt x="3216" y="4118"/>
                    <a:pt x="4140" y="3193"/>
                    <a:pt x="4140" y="2061"/>
                  </a:cubicBezTo>
                  <a:cubicBezTo>
                    <a:pt x="4140" y="925"/>
                    <a:pt x="3216" y="1"/>
                    <a:pt x="2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21616a8539f24291_39"/>
            <p:cNvSpPr/>
            <p:nvPr/>
          </p:nvSpPr>
          <p:spPr>
            <a:xfrm>
              <a:off x="536041" y="2180206"/>
              <a:ext cx="2085531" cy="2087490"/>
            </a:xfrm>
            <a:custGeom>
              <a:rect b="b" l="l" r="r" t="t"/>
              <a:pathLst>
                <a:path extrusionOk="0" h="4238" w="4234">
                  <a:moveTo>
                    <a:pt x="2117" y="98"/>
                  </a:moveTo>
                  <a:cubicBezTo>
                    <a:pt x="3235" y="98"/>
                    <a:pt x="4136" y="1003"/>
                    <a:pt x="4136" y="2121"/>
                  </a:cubicBezTo>
                  <a:cubicBezTo>
                    <a:pt x="4136" y="3235"/>
                    <a:pt x="3235" y="4141"/>
                    <a:pt x="2117" y="4141"/>
                  </a:cubicBezTo>
                  <a:cubicBezTo>
                    <a:pt x="1017" y="4141"/>
                    <a:pt x="116" y="3235"/>
                    <a:pt x="116" y="2121"/>
                  </a:cubicBezTo>
                  <a:cubicBezTo>
                    <a:pt x="116" y="1003"/>
                    <a:pt x="1017" y="98"/>
                    <a:pt x="2117" y="98"/>
                  </a:cubicBezTo>
                  <a:close/>
                  <a:moveTo>
                    <a:pt x="2117" y="1"/>
                  </a:moveTo>
                  <a:cubicBezTo>
                    <a:pt x="962" y="1"/>
                    <a:pt x="1" y="943"/>
                    <a:pt x="1" y="2121"/>
                  </a:cubicBezTo>
                  <a:cubicBezTo>
                    <a:pt x="1" y="3295"/>
                    <a:pt x="962" y="4238"/>
                    <a:pt x="2117" y="4238"/>
                  </a:cubicBezTo>
                  <a:cubicBezTo>
                    <a:pt x="3291" y="4238"/>
                    <a:pt x="4233" y="3295"/>
                    <a:pt x="4233" y="2121"/>
                  </a:cubicBezTo>
                  <a:cubicBezTo>
                    <a:pt x="4233" y="943"/>
                    <a:pt x="3291" y="1"/>
                    <a:pt x="211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21616a8539f24291_39"/>
            <p:cNvSpPr/>
            <p:nvPr/>
          </p:nvSpPr>
          <p:spPr>
            <a:xfrm>
              <a:off x="838969" y="2485105"/>
              <a:ext cx="1489032" cy="1480158"/>
            </a:xfrm>
            <a:custGeom>
              <a:rect b="b" l="l" r="r" t="t"/>
              <a:pathLst>
                <a:path extrusionOk="0" h="3005" w="3023">
                  <a:moveTo>
                    <a:pt x="1502" y="1"/>
                  </a:moveTo>
                  <a:cubicBezTo>
                    <a:pt x="675" y="1"/>
                    <a:pt x="0" y="671"/>
                    <a:pt x="0" y="1502"/>
                  </a:cubicBezTo>
                  <a:cubicBezTo>
                    <a:pt x="0" y="2329"/>
                    <a:pt x="675" y="3004"/>
                    <a:pt x="1502" y="3004"/>
                  </a:cubicBezTo>
                  <a:cubicBezTo>
                    <a:pt x="2348" y="3004"/>
                    <a:pt x="3022" y="2329"/>
                    <a:pt x="3022" y="1502"/>
                  </a:cubicBezTo>
                  <a:cubicBezTo>
                    <a:pt x="3022" y="671"/>
                    <a:pt x="2348" y="1"/>
                    <a:pt x="1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21616a8539f24291_39"/>
            <p:cNvSpPr/>
            <p:nvPr/>
          </p:nvSpPr>
          <p:spPr>
            <a:xfrm>
              <a:off x="820744" y="2455551"/>
              <a:ext cx="1525482" cy="1536803"/>
            </a:xfrm>
            <a:custGeom>
              <a:rect b="b" l="l" r="r" t="t"/>
              <a:pathLst>
                <a:path extrusionOk="0" h="3120" w="3097">
                  <a:moveTo>
                    <a:pt x="1539" y="116"/>
                  </a:moveTo>
                  <a:cubicBezTo>
                    <a:pt x="2348" y="116"/>
                    <a:pt x="3004" y="754"/>
                    <a:pt x="3004" y="1562"/>
                  </a:cubicBezTo>
                  <a:cubicBezTo>
                    <a:pt x="3004" y="2371"/>
                    <a:pt x="2348" y="3022"/>
                    <a:pt x="1539" y="3022"/>
                  </a:cubicBezTo>
                  <a:cubicBezTo>
                    <a:pt x="749" y="3022"/>
                    <a:pt x="93" y="2371"/>
                    <a:pt x="93" y="1562"/>
                  </a:cubicBezTo>
                  <a:cubicBezTo>
                    <a:pt x="93" y="754"/>
                    <a:pt x="749" y="116"/>
                    <a:pt x="1539" y="116"/>
                  </a:cubicBezTo>
                  <a:close/>
                  <a:moveTo>
                    <a:pt x="1539" y="1"/>
                  </a:moveTo>
                  <a:cubicBezTo>
                    <a:pt x="694" y="1"/>
                    <a:pt x="0" y="712"/>
                    <a:pt x="0" y="1562"/>
                  </a:cubicBezTo>
                  <a:cubicBezTo>
                    <a:pt x="0" y="2426"/>
                    <a:pt x="694" y="3119"/>
                    <a:pt x="1539" y="3119"/>
                  </a:cubicBezTo>
                  <a:cubicBezTo>
                    <a:pt x="2403" y="3119"/>
                    <a:pt x="3096" y="2426"/>
                    <a:pt x="3096" y="1562"/>
                  </a:cubicBezTo>
                  <a:cubicBezTo>
                    <a:pt x="3096" y="712"/>
                    <a:pt x="2403" y="1"/>
                    <a:pt x="153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21616a8539f24291_39"/>
            <p:cNvSpPr/>
            <p:nvPr/>
          </p:nvSpPr>
          <p:spPr>
            <a:xfrm>
              <a:off x="1275876" y="2920040"/>
              <a:ext cx="615217" cy="607825"/>
            </a:xfrm>
            <a:custGeom>
              <a:rect b="b" l="l" r="r" t="t"/>
              <a:pathLst>
                <a:path extrusionOk="0" h="1234" w="1249">
                  <a:moveTo>
                    <a:pt x="615" y="0"/>
                  </a:moveTo>
                  <a:cubicBezTo>
                    <a:pt x="287" y="0"/>
                    <a:pt x="1" y="273"/>
                    <a:pt x="1" y="619"/>
                  </a:cubicBezTo>
                  <a:cubicBezTo>
                    <a:pt x="1" y="966"/>
                    <a:pt x="287" y="1234"/>
                    <a:pt x="615" y="1234"/>
                  </a:cubicBezTo>
                  <a:cubicBezTo>
                    <a:pt x="962" y="1234"/>
                    <a:pt x="1248" y="966"/>
                    <a:pt x="1248" y="619"/>
                  </a:cubicBezTo>
                  <a:cubicBezTo>
                    <a:pt x="1248" y="273"/>
                    <a:pt x="962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21616a8539f24291_39"/>
            <p:cNvSpPr/>
            <p:nvPr/>
          </p:nvSpPr>
          <p:spPr>
            <a:xfrm>
              <a:off x="1255188" y="2892457"/>
              <a:ext cx="656100" cy="662992"/>
            </a:xfrm>
            <a:custGeom>
              <a:rect b="b" l="l" r="r" t="t"/>
              <a:pathLst>
                <a:path extrusionOk="0" h="1346" w="1332">
                  <a:moveTo>
                    <a:pt x="657" y="116"/>
                  </a:moveTo>
                  <a:cubicBezTo>
                    <a:pt x="985" y="116"/>
                    <a:pt x="1235" y="366"/>
                    <a:pt x="1235" y="675"/>
                  </a:cubicBezTo>
                  <a:cubicBezTo>
                    <a:pt x="1235" y="980"/>
                    <a:pt x="985" y="1253"/>
                    <a:pt x="657" y="1253"/>
                  </a:cubicBezTo>
                  <a:cubicBezTo>
                    <a:pt x="348" y="1253"/>
                    <a:pt x="98" y="980"/>
                    <a:pt x="98" y="675"/>
                  </a:cubicBezTo>
                  <a:cubicBezTo>
                    <a:pt x="98" y="366"/>
                    <a:pt x="348" y="116"/>
                    <a:pt x="657" y="116"/>
                  </a:cubicBezTo>
                  <a:close/>
                  <a:moveTo>
                    <a:pt x="657" y="1"/>
                  </a:moveTo>
                  <a:cubicBezTo>
                    <a:pt x="292" y="1"/>
                    <a:pt x="1" y="306"/>
                    <a:pt x="1" y="675"/>
                  </a:cubicBezTo>
                  <a:cubicBezTo>
                    <a:pt x="1" y="1040"/>
                    <a:pt x="292" y="1345"/>
                    <a:pt x="657" y="1345"/>
                  </a:cubicBezTo>
                  <a:cubicBezTo>
                    <a:pt x="1041" y="1345"/>
                    <a:pt x="1332" y="1040"/>
                    <a:pt x="1332" y="675"/>
                  </a:cubicBezTo>
                  <a:cubicBezTo>
                    <a:pt x="1332" y="306"/>
                    <a:pt x="1041" y="1"/>
                    <a:pt x="65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21616a8539f24291_39"/>
            <p:cNvSpPr/>
            <p:nvPr/>
          </p:nvSpPr>
          <p:spPr>
            <a:xfrm>
              <a:off x="1578804" y="1469926"/>
              <a:ext cx="1791468" cy="1755502"/>
            </a:xfrm>
            <a:custGeom>
              <a:rect b="b" l="l" r="r" t="t"/>
              <a:pathLst>
                <a:path extrusionOk="0" h="3564" w="3637">
                  <a:moveTo>
                    <a:pt x="0" y="3563"/>
                  </a:moveTo>
                  <a:lnTo>
                    <a:pt x="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21616a8539f24291_39"/>
            <p:cNvSpPr/>
            <p:nvPr/>
          </p:nvSpPr>
          <p:spPr>
            <a:xfrm>
              <a:off x="1569445" y="1449731"/>
              <a:ext cx="1821515" cy="1793922"/>
            </a:xfrm>
            <a:custGeom>
              <a:rect b="b" l="l" r="r" t="t"/>
              <a:pathLst>
                <a:path extrusionOk="0" h="3642" w="3698">
                  <a:moveTo>
                    <a:pt x="3619" y="0"/>
                  </a:moveTo>
                  <a:lnTo>
                    <a:pt x="1" y="3563"/>
                  </a:lnTo>
                  <a:lnTo>
                    <a:pt x="56" y="3641"/>
                  </a:lnTo>
                  <a:lnTo>
                    <a:pt x="3697" y="6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21616a8539f24291_39"/>
            <p:cNvSpPr/>
            <p:nvPr/>
          </p:nvSpPr>
          <p:spPr>
            <a:xfrm>
              <a:off x="2641270" y="1005929"/>
              <a:ext cx="729000" cy="1184126"/>
            </a:xfrm>
            <a:custGeom>
              <a:rect b="b" l="l" r="r" t="t"/>
              <a:pathLst>
                <a:path extrusionOk="0" h="2404" w="1480">
                  <a:moveTo>
                    <a:pt x="1309" y="0"/>
                  </a:moveTo>
                  <a:lnTo>
                    <a:pt x="153" y="1289"/>
                  </a:lnTo>
                  <a:lnTo>
                    <a:pt x="1" y="2403"/>
                  </a:lnTo>
                  <a:lnTo>
                    <a:pt x="1479" y="943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21616a8539f24291_39"/>
            <p:cNvSpPr/>
            <p:nvPr/>
          </p:nvSpPr>
          <p:spPr>
            <a:xfrm>
              <a:off x="2602850" y="958150"/>
              <a:ext cx="796974" cy="1299879"/>
            </a:xfrm>
            <a:custGeom>
              <a:rect b="b" l="l" r="r" t="t"/>
              <a:pathLst>
                <a:path extrusionOk="0" h="2639" w="1618">
                  <a:moveTo>
                    <a:pt x="1350" y="213"/>
                  </a:moveTo>
                  <a:lnTo>
                    <a:pt x="1502" y="1021"/>
                  </a:lnTo>
                  <a:lnTo>
                    <a:pt x="134" y="2366"/>
                  </a:lnTo>
                  <a:lnTo>
                    <a:pt x="268" y="1405"/>
                  </a:lnTo>
                  <a:lnTo>
                    <a:pt x="1350" y="213"/>
                  </a:lnTo>
                  <a:close/>
                  <a:moveTo>
                    <a:pt x="1423" y="0"/>
                  </a:moveTo>
                  <a:lnTo>
                    <a:pt x="171" y="1368"/>
                  </a:lnTo>
                  <a:lnTo>
                    <a:pt x="0" y="2639"/>
                  </a:lnTo>
                  <a:lnTo>
                    <a:pt x="116" y="2542"/>
                  </a:lnTo>
                  <a:lnTo>
                    <a:pt x="1618" y="104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21616a8539f24291_39"/>
            <p:cNvSpPr/>
            <p:nvPr/>
          </p:nvSpPr>
          <p:spPr>
            <a:xfrm>
              <a:off x="2641270" y="1469926"/>
              <a:ext cx="1138816" cy="740325"/>
            </a:xfrm>
            <a:custGeom>
              <a:rect b="b" l="l" r="r" t="t"/>
              <a:pathLst>
                <a:path extrusionOk="0" h="1503" w="2312">
                  <a:moveTo>
                    <a:pt x="1479" y="1"/>
                  </a:moveTo>
                  <a:lnTo>
                    <a:pt x="1" y="1461"/>
                  </a:lnTo>
                  <a:lnTo>
                    <a:pt x="846" y="1503"/>
                  </a:lnTo>
                  <a:lnTo>
                    <a:pt x="2311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21616a8539f24291_39"/>
            <p:cNvSpPr/>
            <p:nvPr/>
          </p:nvSpPr>
          <p:spPr>
            <a:xfrm>
              <a:off x="2584625" y="1440372"/>
              <a:ext cx="1240778" cy="788104"/>
            </a:xfrm>
            <a:custGeom>
              <a:rect b="b" l="l" r="r" t="t"/>
              <a:pathLst>
                <a:path extrusionOk="0" h="1600" w="2519">
                  <a:moveTo>
                    <a:pt x="1618" y="98"/>
                  </a:moveTo>
                  <a:lnTo>
                    <a:pt x="2311" y="213"/>
                  </a:lnTo>
                  <a:lnTo>
                    <a:pt x="943" y="1503"/>
                  </a:lnTo>
                  <a:lnTo>
                    <a:pt x="231" y="1484"/>
                  </a:lnTo>
                  <a:lnTo>
                    <a:pt x="1618" y="98"/>
                  </a:lnTo>
                  <a:close/>
                  <a:moveTo>
                    <a:pt x="1576" y="1"/>
                  </a:moveTo>
                  <a:lnTo>
                    <a:pt x="1558" y="19"/>
                  </a:lnTo>
                  <a:lnTo>
                    <a:pt x="0" y="1581"/>
                  </a:lnTo>
                  <a:lnTo>
                    <a:pt x="980" y="1600"/>
                  </a:lnTo>
                  <a:lnTo>
                    <a:pt x="2519" y="158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0" name="Google Shape;1180;g21616a8539f2429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625" y="683150"/>
            <a:ext cx="4262250" cy="40830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1" name="Google Shape;1181;g21616a8539f24291_39"/>
          <p:cNvSpPr txBox="1"/>
          <p:nvPr>
            <p:ph type="title"/>
          </p:nvPr>
        </p:nvSpPr>
        <p:spPr>
          <a:xfrm>
            <a:off x="624275" y="2007450"/>
            <a:ext cx="40713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Perancangan Arsitektur Sistem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Rangkaian Sistem</a:t>
            </a:r>
            <a:endParaRPr/>
          </a:p>
        </p:txBody>
      </p:sp>
      <p:sp>
        <p:nvSpPr>
          <p:cNvPr id="1187" name="Google Shape;1187;p8"/>
          <p:cNvSpPr txBox="1"/>
          <p:nvPr>
            <p:ph idx="5" type="subTitle"/>
          </p:nvPr>
        </p:nvSpPr>
        <p:spPr>
          <a:xfrm>
            <a:off x="1427213" y="4364173"/>
            <a:ext cx="2110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Makan Kucing</a:t>
            </a:r>
            <a:endParaRPr sz="1700"/>
          </a:p>
        </p:txBody>
      </p:sp>
      <p:sp>
        <p:nvSpPr>
          <p:cNvPr id="1188" name="Google Shape;1188;p8"/>
          <p:cNvSpPr txBox="1"/>
          <p:nvPr>
            <p:ph idx="6" type="subTitle"/>
          </p:nvPr>
        </p:nvSpPr>
        <p:spPr>
          <a:xfrm>
            <a:off x="5811620" y="4364163"/>
            <a:ext cx="19227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Minum Kucing</a:t>
            </a:r>
            <a:endParaRPr sz="1700"/>
          </a:p>
        </p:txBody>
      </p:sp>
      <p:pic>
        <p:nvPicPr>
          <p:cNvPr id="1189" name="Google Shape;118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50" y="1077150"/>
            <a:ext cx="4179350" cy="32029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0" name="Google Shape;119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100" y="1077150"/>
            <a:ext cx="3973725" cy="32029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7c12b71b6c7eaaa5_3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Rangkaian Sistem</a:t>
            </a:r>
            <a:endParaRPr/>
          </a:p>
        </p:txBody>
      </p:sp>
      <p:sp>
        <p:nvSpPr>
          <p:cNvPr id="1196" name="Google Shape;1196;g7c12b71b6c7eaaa5_35"/>
          <p:cNvSpPr txBox="1"/>
          <p:nvPr>
            <p:ph idx="8" type="subTitle"/>
          </p:nvPr>
        </p:nvSpPr>
        <p:spPr>
          <a:xfrm>
            <a:off x="3495000" y="3780161"/>
            <a:ext cx="2154000" cy="9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700"/>
              <a:t>Design 3D Makan dan Minum Kucing</a:t>
            </a:r>
            <a:endParaRPr sz="1700"/>
          </a:p>
        </p:txBody>
      </p:sp>
      <p:pic>
        <p:nvPicPr>
          <p:cNvPr id="1197" name="Google Shape;1197;g7c12b71b6c7eaaa5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260" y="1495613"/>
            <a:ext cx="1993475" cy="21522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7c12b71b6c7eaaa5_45"/>
          <p:cNvSpPr txBox="1"/>
          <p:nvPr>
            <p:ph type="title"/>
          </p:nvPr>
        </p:nvSpPr>
        <p:spPr>
          <a:xfrm>
            <a:off x="720000" y="6737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Perancangan Sistem</a:t>
            </a:r>
            <a:endParaRPr sz="2800" u="sng"/>
          </a:p>
        </p:txBody>
      </p:sp>
      <p:sp>
        <p:nvSpPr>
          <p:cNvPr id="1203" name="Google Shape;1203;g7c12b71b6c7eaaa5_45"/>
          <p:cNvSpPr txBox="1"/>
          <p:nvPr>
            <p:ph idx="4" type="subTitle"/>
          </p:nvPr>
        </p:nvSpPr>
        <p:spPr>
          <a:xfrm>
            <a:off x="373975" y="4148164"/>
            <a:ext cx="1895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Perancangan Sistem Penjadwalan Real Time Clock (RTC)</a:t>
            </a:r>
            <a:endParaRPr sz="1000"/>
          </a:p>
        </p:txBody>
      </p:sp>
      <p:sp>
        <p:nvSpPr>
          <p:cNvPr id="1204" name="Google Shape;1204;g7c12b71b6c7eaaa5_45"/>
          <p:cNvSpPr txBox="1"/>
          <p:nvPr>
            <p:ph idx="6" type="subTitle"/>
          </p:nvPr>
        </p:nvSpPr>
        <p:spPr>
          <a:xfrm>
            <a:off x="3368850" y="4148175"/>
            <a:ext cx="17688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Perancangan Sistem Pengukuran Berat Wadah Makan</a:t>
            </a:r>
            <a:endParaRPr sz="1000"/>
          </a:p>
        </p:txBody>
      </p:sp>
      <p:sp>
        <p:nvSpPr>
          <p:cNvPr id="1205" name="Google Shape;1205;g7c12b71b6c7eaaa5_45"/>
          <p:cNvSpPr txBox="1"/>
          <p:nvPr>
            <p:ph idx="6" type="subTitle"/>
          </p:nvPr>
        </p:nvSpPr>
        <p:spPr>
          <a:xfrm>
            <a:off x="6602813" y="4148175"/>
            <a:ext cx="17688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Perancangan Sistem Pengukuran Volume Tabung Air Minum</a:t>
            </a:r>
            <a:endParaRPr sz="1000"/>
          </a:p>
        </p:txBody>
      </p:sp>
      <p:pic>
        <p:nvPicPr>
          <p:cNvPr id="1206" name="Google Shape;1206;g7c12b71b6c7eaaa5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75" y="1456874"/>
            <a:ext cx="1895400" cy="2691304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7" name="Google Shape;1207;g7c12b71b6c7eaaa5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125" y="1456875"/>
            <a:ext cx="2500175" cy="2691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8" name="Google Shape;1208;g7c12b71b6c7eaaa5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2963" y="1456874"/>
            <a:ext cx="2660575" cy="2691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7c12b71b6c7eaaa5_118"/>
          <p:cNvSpPr txBox="1"/>
          <p:nvPr>
            <p:ph type="title"/>
          </p:nvPr>
        </p:nvSpPr>
        <p:spPr>
          <a:xfrm>
            <a:off x="720000" y="6737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Perancangan Sistem</a:t>
            </a:r>
            <a:endParaRPr sz="2800" u="sng"/>
          </a:p>
        </p:txBody>
      </p:sp>
      <p:sp>
        <p:nvSpPr>
          <p:cNvPr id="1214" name="Google Shape;1214;g7c12b71b6c7eaaa5_118"/>
          <p:cNvSpPr txBox="1"/>
          <p:nvPr>
            <p:ph idx="4" type="subTitle"/>
          </p:nvPr>
        </p:nvSpPr>
        <p:spPr>
          <a:xfrm>
            <a:off x="736138" y="3540993"/>
            <a:ext cx="1895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Perancangan Sistem Kendali Mini Pump Water</a:t>
            </a:r>
            <a:endParaRPr sz="1000"/>
          </a:p>
        </p:txBody>
      </p:sp>
      <p:sp>
        <p:nvSpPr>
          <p:cNvPr id="1215" name="Google Shape;1215;g7c12b71b6c7eaaa5_118"/>
          <p:cNvSpPr txBox="1"/>
          <p:nvPr>
            <p:ph idx="6" type="subTitle"/>
          </p:nvPr>
        </p:nvSpPr>
        <p:spPr>
          <a:xfrm>
            <a:off x="3687600" y="3974075"/>
            <a:ext cx="17688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Perancangan Sistem Kendali Motor Servo</a:t>
            </a:r>
            <a:endParaRPr sz="1000"/>
          </a:p>
        </p:txBody>
      </p:sp>
      <p:sp>
        <p:nvSpPr>
          <p:cNvPr id="1216" name="Google Shape;1216;g7c12b71b6c7eaaa5_118"/>
          <p:cNvSpPr txBox="1"/>
          <p:nvPr>
            <p:ph idx="6" type="subTitle"/>
          </p:nvPr>
        </p:nvSpPr>
        <p:spPr>
          <a:xfrm>
            <a:off x="6575788" y="3541000"/>
            <a:ext cx="17688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Perancangan Sistem Pengukuran Volume Wadah Air Minum</a:t>
            </a:r>
            <a:endParaRPr sz="1000"/>
          </a:p>
        </p:txBody>
      </p:sp>
      <p:pic>
        <p:nvPicPr>
          <p:cNvPr id="1217" name="Google Shape;1217;g7c12b71b6c7eaaa5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75" y="1919476"/>
            <a:ext cx="2619725" cy="16003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8" name="Google Shape;1218;g7c12b71b6c7eaaa5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138" y="1465238"/>
            <a:ext cx="2619725" cy="2508837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9" name="Google Shape;1219;g7c12b71b6c7eaaa5_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317" y="1698513"/>
            <a:ext cx="2619725" cy="17464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7c12b71b6c7eaaa5_128"/>
          <p:cNvSpPr txBox="1"/>
          <p:nvPr>
            <p:ph type="title"/>
          </p:nvPr>
        </p:nvSpPr>
        <p:spPr>
          <a:xfrm>
            <a:off x="720000" y="6737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Perancangan Sistem</a:t>
            </a:r>
            <a:endParaRPr sz="2800" u="sng"/>
          </a:p>
        </p:txBody>
      </p:sp>
      <p:sp>
        <p:nvSpPr>
          <p:cNvPr id="1225" name="Google Shape;1225;g7c12b71b6c7eaaa5_128"/>
          <p:cNvSpPr txBox="1"/>
          <p:nvPr>
            <p:ph idx="4" type="subTitle"/>
          </p:nvPr>
        </p:nvSpPr>
        <p:spPr>
          <a:xfrm>
            <a:off x="1542947" y="4077463"/>
            <a:ext cx="1895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Perancangan Sistem  Tampilan LCD 20X4 I2C Pembacaan Sensor</a:t>
            </a:r>
            <a:endParaRPr sz="1000"/>
          </a:p>
        </p:txBody>
      </p:sp>
      <p:sp>
        <p:nvSpPr>
          <p:cNvPr id="1226" name="Google Shape;1226;g7c12b71b6c7eaaa5_128"/>
          <p:cNvSpPr txBox="1"/>
          <p:nvPr>
            <p:ph idx="6" type="subTitle"/>
          </p:nvPr>
        </p:nvSpPr>
        <p:spPr>
          <a:xfrm>
            <a:off x="6008263" y="4077480"/>
            <a:ext cx="17688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Perancangan Sistem Daya pada Keseluruhan Sistem</a:t>
            </a:r>
            <a:endParaRPr sz="1000"/>
          </a:p>
        </p:txBody>
      </p:sp>
      <p:pic>
        <p:nvPicPr>
          <p:cNvPr id="1227" name="Google Shape;1227;g7c12b71b6c7eaaa5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25" y="1421200"/>
            <a:ext cx="3996825" cy="26562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8" name="Google Shape;1228;g7c12b71b6c7eaaa5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075" y="1421200"/>
            <a:ext cx="3535175" cy="26562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7c12b71b6c7eaaa5_69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Perancangan Keseluruhan Sistem</a:t>
            </a:r>
            <a:endParaRPr sz="2800" u="sng"/>
          </a:p>
        </p:txBody>
      </p:sp>
      <p:pic>
        <p:nvPicPr>
          <p:cNvPr id="1234" name="Google Shape;1234;g7c12b71b6c7eaaa5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441" y="1214151"/>
            <a:ext cx="6969122" cy="34201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7c12b71b6c7eaaa5_138"/>
          <p:cNvSpPr txBox="1"/>
          <p:nvPr>
            <p:ph type="title"/>
          </p:nvPr>
        </p:nvSpPr>
        <p:spPr>
          <a:xfrm>
            <a:off x="382291" y="2007450"/>
            <a:ext cx="40713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Perancangan Alir Sistem</a:t>
            </a:r>
            <a:endParaRPr/>
          </a:p>
        </p:txBody>
      </p:sp>
      <p:grpSp>
        <p:nvGrpSpPr>
          <p:cNvPr id="1240" name="Google Shape;1240;g7c12b71b6c7eaaa5_138"/>
          <p:cNvGrpSpPr/>
          <p:nvPr/>
        </p:nvGrpSpPr>
        <p:grpSpPr>
          <a:xfrm>
            <a:off x="1827795" y="2571743"/>
            <a:ext cx="904202" cy="911798"/>
            <a:chOff x="308475" y="958150"/>
            <a:chExt cx="3516928" cy="3546470"/>
          </a:xfrm>
        </p:grpSpPr>
        <p:sp>
          <p:nvSpPr>
            <p:cNvPr id="1241" name="Google Shape;1241;g7c12b71b6c7eaaa5_138"/>
            <p:cNvSpPr/>
            <p:nvPr/>
          </p:nvSpPr>
          <p:spPr>
            <a:xfrm>
              <a:off x="336059" y="1973328"/>
              <a:ext cx="2494854" cy="2503708"/>
            </a:xfrm>
            <a:custGeom>
              <a:rect b="b" l="l" r="r" t="t"/>
              <a:pathLst>
                <a:path extrusionOk="0" h="5083" w="5065">
                  <a:moveTo>
                    <a:pt x="2523" y="0"/>
                  </a:moveTo>
                  <a:cubicBezTo>
                    <a:pt x="1137" y="0"/>
                    <a:pt x="0" y="1132"/>
                    <a:pt x="0" y="2541"/>
                  </a:cubicBezTo>
                  <a:cubicBezTo>
                    <a:pt x="0" y="3946"/>
                    <a:pt x="1137" y="5083"/>
                    <a:pt x="2523" y="5083"/>
                  </a:cubicBezTo>
                  <a:cubicBezTo>
                    <a:pt x="3928" y="5083"/>
                    <a:pt x="5064" y="3946"/>
                    <a:pt x="5064" y="2541"/>
                  </a:cubicBezTo>
                  <a:cubicBezTo>
                    <a:pt x="5064" y="1132"/>
                    <a:pt x="3928" y="0"/>
                    <a:pt x="2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7c12b71b6c7eaaa5_138"/>
            <p:cNvSpPr/>
            <p:nvPr/>
          </p:nvSpPr>
          <p:spPr>
            <a:xfrm>
              <a:off x="308475" y="1952641"/>
              <a:ext cx="2549529" cy="2551979"/>
            </a:xfrm>
            <a:custGeom>
              <a:rect b="b" l="l" r="r" t="t"/>
              <a:pathLst>
                <a:path extrusionOk="0" h="5181" w="5176">
                  <a:moveTo>
                    <a:pt x="2579" y="98"/>
                  </a:moveTo>
                  <a:cubicBezTo>
                    <a:pt x="3965" y="98"/>
                    <a:pt x="5083" y="1216"/>
                    <a:pt x="5083" y="2583"/>
                  </a:cubicBezTo>
                  <a:cubicBezTo>
                    <a:pt x="5083" y="3970"/>
                    <a:pt x="3965" y="5065"/>
                    <a:pt x="2579" y="5065"/>
                  </a:cubicBezTo>
                  <a:cubicBezTo>
                    <a:pt x="1211" y="5065"/>
                    <a:pt x="93" y="3970"/>
                    <a:pt x="93" y="2583"/>
                  </a:cubicBezTo>
                  <a:cubicBezTo>
                    <a:pt x="93" y="1216"/>
                    <a:pt x="1211" y="98"/>
                    <a:pt x="2579" y="98"/>
                  </a:cubicBezTo>
                  <a:close/>
                  <a:moveTo>
                    <a:pt x="2579" y="0"/>
                  </a:moveTo>
                  <a:cubicBezTo>
                    <a:pt x="1156" y="0"/>
                    <a:pt x="1" y="1156"/>
                    <a:pt x="1" y="2583"/>
                  </a:cubicBezTo>
                  <a:cubicBezTo>
                    <a:pt x="1" y="4007"/>
                    <a:pt x="1156" y="5180"/>
                    <a:pt x="2579" y="5180"/>
                  </a:cubicBezTo>
                  <a:cubicBezTo>
                    <a:pt x="4021" y="5180"/>
                    <a:pt x="5176" y="4007"/>
                    <a:pt x="5176" y="2583"/>
                  </a:cubicBezTo>
                  <a:cubicBezTo>
                    <a:pt x="5176" y="1156"/>
                    <a:pt x="4021" y="0"/>
                    <a:pt x="257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7c12b71b6c7eaaa5_138"/>
            <p:cNvSpPr/>
            <p:nvPr/>
          </p:nvSpPr>
          <p:spPr>
            <a:xfrm>
              <a:off x="563624" y="2209760"/>
              <a:ext cx="2039722" cy="2028383"/>
            </a:xfrm>
            <a:custGeom>
              <a:rect b="b" l="l" r="r" t="t"/>
              <a:pathLst>
                <a:path extrusionOk="0" h="4118" w="4141">
                  <a:moveTo>
                    <a:pt x="2061" y="1"/>
                  </a:moveTo>
                  <a:cubicBezTo>
                    <a:pt x="924" y="1"/>
                    <a:pt x="0" y="925"/>
                    <a:pt x="0" y="2061"/>
                  </a:cubicBezTo>
                  <a:cubicBezTo>
                    <a:pt x="0" y="3193"/>
                    <a:pt x="924" y="4118"/>
                    <a:pt x="2061" y="4118"/>
                  </a:cubicBezTo>
                  <a:cubicBezTo>
                    <a:pt x="3216" y="4118"/>
                    <a:pt x="4140" y="3193"/>
                    <a:pt x="4140" y="2061"/>
                  </a:cubicBezTo>
                  <a:cubicBezTo>
                    <a:pt x="4140" y="925"/>
                    <a:pt x="3216" y="1"/>
                    <a:pt x="2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7c12b71b6c7eaaa5_138"/>
            <p:cNvSpPr/>
            <p:nvPr/>
          </p:nvSpPr>
          <p:spPr>
            <a:xfrm>
              <a:off x="536041" y="2180206"/>
              <a:ext cx="2085531" cy="2087490"/>
            </a:xfrm>
            <a:custGeom>
              <a:rect b="b" l="l" r="r" t="t"/>
              <a:pathLst>
                <a:path extrusionOk="0" h="4238" w="4234">
                  <a:moveTo>
                    <a:pt x="2117" y="98"/>
                  </a:moveTo>
                  <a:cubicBezTo>
                    <a:pt x="3235" y="98"/>
                    <a:pt x="4136" y="1003"/>
                    <a:pt x="4136" y="2121"/>
                  </a:cubicBezTo>
                  <a:cubicBezTo>
                    <a:pt x="4136" y="3235"/>
                    <a:pt x="3235" y="4141"/>
                    <a:pt x="2117" y="4141"/>
                  </a:cubicBezTo>
                  <a:cubicBezTo>
                    <a:pt x="1017" y="4141"/>
                    <a:pt x="116" y="3235"/>
                    <a:pt x="116" y="2121"/>
                  </a:cubicBezTo>
                  <a:cubicBezTo>
                    <a:pt x="116" y="1003"/>
                    <a:pt x="1017" y="98"/>
                    <a:pt x="2117" y="98"/>
                  </a:cubicBezTo>
                  <a:close/>
                  <a:moveTo>
                    <a:pt x="2117" y="1"/>
                  </a:moveTo>
                  <a:cubicBezTo>
                    <a:pt x="962" y="1"/>
                    <a:pt x="1" y="943"/>
                    <a:pt x="1" y="2121"/>
                  </a:cubicBezTo>
                  <a:cubicBezTo>
                    <a:pt x="1" y="3295"/>
                    <a:pt x="962" y="4238"/>
                    <a:pt x="2117" y="4238"/>
                  </a:cubicBezTo>
                  <a:cubicBezTo>
                    <a:pt x="3291" y="4238"/>
                    <a:pt x="4233" y="3295"/>
                    <a:pt x="4233" y="2121"/>
                  </a:cubicBezTo>
                  <a:cubicBezTo>
                    <a:pt x="4233" y="943"/>
                    <a:pt x="3291" y="1"/>
                    <a:pt x="211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7c12b71b6c7eaaa5_138"/>
            <p:cNvSpPr/>
            <p:nvPr/>
          </p:nvSpPr>
          <p:spPr>
            <a:xfrm>
              <a:off x="838969" y="2485105"/>
              <a:ext cx="1489032" cy="1480158"/>
            </a:xfrm>
            <a:custGeom>
              <a:rect b="b" l="l" r="r" t="t"/>
              <a:pathLst>
                <a:path extrusionOk="0" h="3005" w="3023">
                  <a:moveTo>
                    <a:pt x="1502" y="1"/>
                  </a:moveTo>
                  <a:cubicBezTo>
                    <a:pt x="675" y="1"/>
                    <a:pt x="0" y="671"/>
                    <a:pt x="0" y="1502"/>
                  </a:cubicBezTo>
                  <a:cubicBezTo>
                    <a:pt x="0" y="2329"/>
                    <a:pt x="675" y="3004"/>
                    <a:pt x="1502" y="3004"/>
                  </a:cubicBezTo>
                  <a:cubicBezTo>
                    <a:pt x="2348" y="3004"/>
                    <a:pt x="3022" y="2329"/>
                    <a:pt x="3022" y="1502"/>
                  </a:cubicBezTo>
                  <a:cubicBezTo>
                    <a:pt x="3022" y="671"/>
                    <a:pt x="2348" y="1"/>
                    <a:pt x="1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7c12b71b6c7eaaa5_138"/>
            <p:cNvSpPr/>
            <p:nvPr/>
          </p:nvSpPr>
          <p:spPr>
            <a:xfrm>
              <a:off x="820744" y="2455551"/>
              <a:ext cx="1525482" cy="1536803"/>
            </a:xfrm>
            <a:custGeom>
              <a:rect b="b" l="l" r="r" t="t"/>
              <a:pathLst>
                <a:path extrusionOk="0" h="3120" w="3097">
                  <a:moveTo>
                    <a:pt x="1539" y="116"/>
                  </a:moveTo>
                  <a:cubicBezTo>
                    <a:pt x="2348" y="116"/>
                    <a:pt x="3004" y="754"/>
                    <a:pt x="3004" y="1562"/>
                  </a:cubicBezTo>
                  <a:cubicBezTo>
                    <a:pt x="3004" y="2371"/>
                    <a:pt x="2348" y="3022"/>
                    <a:pt x="1539" y="3022"/>
                  </a:cubicBezTo>
                  <a:cubicBezTo>
                    <a:pt x="749" y="3022"/>
                    <a:pt x="93" y="2371"/>
                    <a:pt x="93" y="1562"/>
                  </a:cubicBezTo>
                  <a:cubicBezTo>
                    <a:pt x="93" y="754"/>
                    <a:pt x="749" y="116"/>
                    <a:pt x="1539" y="116"/>
                  </a:cubicBezTo>
                  <a:close/>
                  <a:moveTo>
                    <a:pt x="1539" y="1"/>
                  </a:moveTo>
                  <a:cubicBezTo>
                    <a:pt x="694" y="1"/>
                    <a:pt x="0" y="712"/>
                    <a:pt x="0" y="1562"/>
                  </a:cubicBezTo>
                  <a:cubicBezTo>
                    <a:pt x="0" y="2426"/>
                    <a:pt x="694" y="3119"/>
                    <a:pt x="1539" y="3119"/>
                  </a:cubicBezTo>
                  <a:cubicBezTo>
                    <a:pt x="2403" y="3119"/>
                    <a:pt x="3096" y="2426"/>
                    <a:pt x="3096" y="1562"/>
                  </a:cubicBezTo>
                  <a:cubicBezTo>
                    <a:pt x="3096" y="712"/>
                    <a:pt x="2403" y="1"/>
                    <a:pt x="153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7c12b71b6c7eaaa5_138"/>
            <p:cNvSpPr/>
            <p:nvPr/>
          </p:nvSpPr>
          <p:spPr>
            <a:xfrm>
              <a:off x="1275876" y="2920040"/>
              <a:ext cx="615217" cy="607825"/>
            </a:xfrm>
            <a:custGeom>
              <a:rect b="b" l="l" r="r" t="t"/>
              <a:pathLst>
                <a:path extrusionOk="0" h="1234" w="1249">
                  <a:moveTo>
                    <a:pt x="615" y="0"/>
                  </a:moveTo>
                  <a:cubicBezTo>
                    <a:pt x="287" y="0"/>
                    <a:pt x="1" y="273"/>
                    <a:pt x="1" y="619"/>
                  </a:cubicBezTo>
                  <a:cubicBezTo>
                    <a:pt x="1" y="966"/>
                    <a:pt x="287" y="1234"/>
                    <a:pt x="615" y="1234"/>
                  </a:cubicBezTo>
                  <a:cubicBezTo>
                    <a:pt x="962" y="1234"/>
                    <a:pt x="1248" y="966"/>
                    <a:pt x="1248" y="619"/>
                  </a:cubicBezTo>
                  <a:cubicBezTo>
                    <a:pt x="1248" y="273"/>
                    <a:pt x="962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7c12b71b6c7eaaa5_138"/>
            <p:cNvSpPr/>
            <p:nvPr/>
          </p:nvSpPr>
          <p:spPr>
            <a:xfrm>
              <a:off x="1255188" y="2892457"/>
              <a:ext cx="656100" cy="662992"/>
            </a:xfrm>
            <a:custGeom>
              <a:rect b="b" l="l" r="r" t="t"/>
              <a:pathLst>
                <a:path extrusionOk="0" h="1346" w="1332">
                  <a:moveTo>
                    <a:pt x="657" y="116"/>
                  </a:moveTo>
                  <a:cubicBezTo>
                    <a:pt x="985" y="116"/>
                    <a:pt x="1235" y="366"/>
                    <a:pt x="1235" y="675"/>
                  </a:cubicBezTo>
                  <a:cubicBezTo>
                    <a:pt x="1235" y="980"/>
                    <a:pt x="985" y="1253"/>
                    <a:pt x="657" y="1253"/>
                  </a:cubicBezTo>
                  <a:cubicBezTo>
                    <a:pt x="348" y="1253"/>
                    <a:pt x="98" y="980"/>
                    <a:pt x="98" y="675"/>
                  </a:cubicBezTo>
                  <a:cubicBezTo>
                    <a:pt x="98" y="366"/>
                    <a:pt x="348" y="116"/>
                    <a:pt x="657" y="116"/>
                  </a:cubicBezTo>
                  <a:close/>
                  <a:moveTo>
                    <a:pt x="657" y="1"/>
                  </a:moveTo>
                  <a:cubicBezTo>
                    <a:pt x="292" y="1"/>
                    <a:pt x="1" y="306"/>
                    <a:pt x="1" y="675"/>
                  </a:cubicBezTo>
                  <a:cubicBezTo>
                    <a:pt x="1" y="1040"/>
                    <a:pt x="292" y="1345"/>
                    <a:pt x="657" y="1345"/>
                  </a:cubicBezTo>
                  <a:cubicBezTo>
                    <a:pt x="1041" y="1345"/>
                    <a:pt x="1332" y="1040"/>
                    <a:pt x="1332" y="675"/>
                  </a:cubicBezTo>
                  <a:cubicBezTo>
                    <a:pt x="1332" y="306"/>
                    <a:pt x="1041" y="1"/>
                    <a:pt x="65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7c12b71b6c7eaaa5_138"/>
            <p:cNvSpPr/>
            <p:nvPr/>
          </p:nvSpPr>
          <p:spPr>
            <a:xfrm>
              <a:off x="1578804" y="1469926"/>
              <a:ext cx="1791468" cy="1755502"/>
            </a:xfrm>
            <a:custGeom>
              <a:rect b="b" l="l" r="r" t="t"/>
              <a:pathLst>
                <a:path extrusionOk="0" h="3564" w="3637">
                  <a:moveTo>
                    <a:pt x="0" y="3563"/>
                  </a:moveTo>
                  <a:lnTo>
                    <a:pt x="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7c12b71b6c7eaaa5_138"/>
            <p:cNvSpPr/>
            <p:nvPr/>
          </p:nvSpPr>
          <p:spPr>
            <a:xfrm>
              <a:off x="1569445" y="1449731"/>
              <a:ext cx="1821515" cy="1793922"/>
            </a:xfrm>
            <a:custGeom>
              <a:rect b="b" l="l" r="r" t="t"/>
              <a:pathLst>
                <a:path extrusionOk="0" h="3642" w="3698">
                  <a:moveTo>
                    <a:pt x="3619" y="0"/>
                  </a:moveTo>
                  <a:lnTo>
                    <a:pt x="1" y="3563"/>
                  </a:lnTo>
                  <a:lnTo>
                    <a:pt x="56" y="3641"/>
                  </a:lnTo>
                  <a:lnTo>
                    <a:pt x="3697" y="6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7c12b71b6c7eaaa5_138"/>
            <p:cNvSpPr/>
            <p:nvPr/>
          </p:nvSpPr>
          <p:spPr>
            <a:xfrm>
              <a:off x="2641270" y="1005929"/>
              <a:ext cx="729000" cy="1184126"/>
            </a:xfrm>
            <a:custGeom>
              <a:rect b="b" l="l" r="r" t="t"/>
              <a:pathLst>
                <a:path extrusionOk="0" h="2404" w="1480">
                  <a:moveTo>
                    <a:pt x="1309" y="0"/>
                  </a:moveTo>
                  <a:lnTo>
                    <a:pt x="153" y="1289"/>
                  </a:lnTo>
                  <a:lnTo>
                    <a:pt x="1" y="2403"/>
                  </a:lnTo>
                  <a:lnTo>
                    <a:pt x="1479" y="943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7c12b71b6c7eaaa5_138"/>
            <p:cNvSpPr/>
            <p:nvPr/>
          </p:nvSpPr>
          <p:spPr>
            <a:xfrm>
              <a:off x="2602850" y="958150"/>
              <a:ext cx="796974" cy="1299879"/>
            </a:xfrm>
            <a:custGeom>
              <a:rect b="b" l="l" r="r" t="t"/>
              <a:pathLst>
                <a:path extrusionOk="0" h="2639" w="1618">
                  <a:moveTo>
                    <a:pt x="1350" y="213"/>
                  </a:moveTo>
                  <a:lnTo>
                    <a:pt x="1502" y="1021"/>
                  </a:lnTo>
                  <a:lnTo>
                    <a:pt x="134" y="2366"/>
                  </a:lnTo>
                  <a:lnTo>
                    <a:pt x="268" y="1405"/>
                  </a:lnTo>
                  <a:lnTo>
                    <a:pt x="1350" y="213"/>
                  </a:lnTo>
                  <a:close/>
                  <a:moveTo>
                    <a:pt x="1423" y="0"/>
                  </a:moveTo>
                  <a:lnTo>
                    <a:pt x="171" y="1368"/>
                  </a:lnTo>
                  <a:lnTo>
                    <a:pt x="0" y="2639"/>
                  </a:lnTo>
                  <a:lnTo>
                    <a:pt x="116" y="2542"/>
                  </a:lnTo>
                  <a:lnTo>
                    <a:pt x="1618" y="1040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7c12b71b6c7eaaa5_138"/>
            <p:cNvSpPr/>
            <p:nvPr/>
          </p:nvSpPr>
          <p:spPr>
            <a:xfrm>
              <a:off x="2641270" y="1469926"/>
              <a:ext cx="1138816" cy="740325"/>
            </a:xfrm>
            <a:custGeom>
              <a:rect b="b" l="l" r="r" t="t"/>
              <a:pathLst>
                <a:path extrusionOk="0" h="1503" w="2312">
                  <a:moveTo>
                    <a:pt x="1479" y="1"/>
                  </a:moveTo>
                  <a:lnTo>
                    <a:pt x="1" y="1461"/>
                  </a:lnTo>
                  <a:lnTo>
                    <a:pt x="846" y="1503"/>
                  </a:lnTo>
                  <a:lnTo>
                    <a:pt x="2311" y="135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7c12b71b6c7eaaa5_138"/>
            <p:cNvSpPr/>
            <p:nvPr/>
          </p:nvSpPr>
          <p:spPr>
            <a:xfrm>
              <a:off x="2584625" y="1440372"/>
              <a:ext cx="1240778" cy="788104"/>
            </a:xfrm>
            <a:custGeom>
              <a:rect b="b" l="l" r="r" t="t"/>
              <a:pathLst>
                <a:path extrusionOk="0" h="1600" w="2519">
                  <a:moveTo>
                    <a:pt x="1618" y="98"/>
                  </a:moveTo>
                  <a:lnTo>
                    <a:pt x="2311" y="213"/>
                  </a:lnTo>
                  <a:lnTo>
                    <a:pt x="943" y="1503"/>
                  </a:lnTo>
                  <a:lnTo>
                    <a:pt x="231" y="1484"/>
                  </a:lnTo>
                  <a:lnTo>
                    <a:pt x="1618" y="98"/>
                  </a:lnTo>
                  <a:close/>
                  <a:moveTo>
                    <a:pt x="1576" y="1"/>
                  </a:moveTo>
                  <a:lnTo>
                    <a:pt x="1558" y="19"/>
                  </a:lnTo>
                  <a:lnTo>
                    <a:pt x="0" y="1581"/>
                  </a:lnTo>
                  <a:lnTo>
                    <a:pt x="980" y="1600"/>
                  </a:lnTo>
                  <a:lnTo>
                    <a:pt x="2519" y="158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5" name="Google Shape;1255;g7c12b71b6c7eaaa5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875" y="684375"/>
            <a:ext cx="4615925" cy="41303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7c12b71b6c7eaaa5_158"/>
          <p:cNvSpPr txBox="1"/>
          <p:nvPr>
            <p:ph type="title"/>
          </p:nvPr>
        </p:nvSpPr>
        <p:spPr>
          <a:xfrm>
            <a:off x="759105" y="1723950"/>
            <a:ext cx="39921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Perancangan Alir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Sistem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Mobile Application</a:t>
            </a:r>
            <a:endParaRPr/>
          </a:p>
        </p:txBody>
      </p:sp>
      <p:pic>
        <p:nvPicPr>
          <p:cNvPr id="1261" name="Google Shape;1261;g7c12b71b6c7eaaa5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775" y="649325"/>
            <a:ext cx="3366525" cy="413575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Topik Pembahasan</a:t>
            </a:r>
            <a:endParaRPr/>
          </a:p>
        </p:txBody>
      </p:sp>
      <p:sp>
        <p:nvSpPr>
          <p:cNvPr id="725" name="Google Shape;725;p3"/>
          <p:cNvSpPr txBox="1"/>
          <p:nvPr>
            <p:ph idx="5" type="title"/>
          </p:nvPr>
        </p:nvSpPr>
        <p:spPr>
          <a:xfrm>
            <a:off x="1276775" y="1723775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6" name="Google Shape;726;p3"/>
          <p:cNvSpPr txBox="1"/>
          <p:nvPr>
            <p:ph idx="7" type="title"/>
          </p:nvPr>
        </p:nvSpPr>
        <p:spPr>
          <a:xfrm>
            <a:off x="4947925" y="1709613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7" name="Google Shape;727;p3"/>
          <p:cNvSpPr txBox="1"/>
          <p:nvPr>
            <p:ph idx="8" type="title"/>
          </p:nvPr>
        </p:nvSpPr>
        <p:spPr>
          <a:xfrm>
            <a:off x="4947925" y="2824324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28" name="Google Shape;728;p3"/>
          <p:cNvSpPr txBox="1"/>
          <p:nvPr>
            <p:ph idx="6" type="title"/>
          </p:nvPr>
        </p:nvSpPr>
        <p:spPr>
          <a:xfrm>
            <a:off x="1276774" y="2824324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9" name="Google Shape;729;p3"/>
          <p:cNvSpPr txBox="1"/>
          <p:nvPr>
            <p:ph idx="9" type="subTitle"/>
          </p:nvPr>
        </p:nvSpPr>
        <p:spPr>
          <a:xfrm>
            <a:off x="1276775" y="2138000"/>
            <a:ext cx="3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Pendahuluan</a:t>
            </a:r>
            <a:endParaRPr/>
          </a:p>
        </p:txBody>
      </p:sp>
      <p:sp>
        <p:nvSpPr>
          <p:cNvPr id="730" name="Google Shape;730;p3"/>
          <p:cNvSpPr txBox="1"/>
          <p:nvPr>
            <p:ph idx="13" type="subTitle"/>
          </p:nvPr>
        </p:nvSpPr>
        <p:spPr>
          <a:xfrm>
            <a:off x="4864966" y="2123250"/>
            <a:ext cx="3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Landasan Teori</a:t>
            </a:r>
            <a:endParaRPr/>
          </a:p>
        </p:txBody>
      </p:sp>
      <p:sp>
        <p:nvSpPr>
          <p:cNvPr id="731" name="Google Shape;731;p3"/>
          <p:cNvSpPr txBox="1"/>
          <p:nvPr>
            <p:ph idx="14" type="subTitle"/>
          </p:nvPr>
        </p:nvSpPr>
        <p:spPr>
          <a:xfrm>
            <a:off x="1216860" y="3295031"/>
            <a:ext cx="3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Perancangan Sistem</a:t>
            </a:r>
            <a:endParaRPr/>
          </a:p>
        </p:txBody>
      </p:sp>
      <p:sp>
        <p:nvSpPr>
          <p:cNvPr id="732" name="Google Shape;732;p3"/>
          <p:cNvSpPr txBox="1"/>
          <p:nvPr>
            <p:ph idx="15" type="subTitle"/>
          </p:nvPr>
        </p:nvSpPr>
        <p:spPr>
          <a:xfrm>
            <a:off x="4947926" y="3295023"/>
            <a:ext cx="3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Implementasi Sistem</a:t>
            </a:r>
            <a:endParaRPr/>
          </a:p>
        </p:txBody>
      </p:sp>
      <p:sp>
        <p:nvSpPr>
          <p:cNvPr id="733" name="Google Shape;733;p3"/>
          <p:cNvSpPr txBox="1"/>
          <p:nvPr>
            <p:ph idx="8" type="title"/>
          </p:nvPr>
        </p:nvSpPr>
        <p:spPr>
          <a:xfrm>
            <a:off x="1276775" y="3921386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34" name="Google Shape;734;p3"/>
          <p:cNvSpPr txBox="1"/>
          <p:nvPr>
            <p:ph idx="15" type="subTitle"/>
          </p:nvPr>
        </p:nvSpPr>
        <p:spPr>
          <a:xfrm>
            <a:off x="1216861" y="4392064"/>
            <a:ext cx="3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Hasil Pengujian</a:t>
            </a:r>
            <a:endParaRPr/>
          </a:p>
        </p:txBody>
      </p:sp>
      <p:sp>
        <p:nvSpPr>
          <p:cNvPr id="735" name="Google Shape;735;p3"/>
          <p:cNvSpPr txBox="1"/>
          <p:nvPr>
            <p:ph idx="9" type="subTitle"/>
          </p:nvPr>
        </p:nvSpPr>
        <p:spPr>
          <a:xfrm>
            <a:off x="2853316" y="1093925"/>
            <a:ext cx="3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i="1" lang="en" u="sng"/>
              <a:t>Seminar Hasil</a:t>
            </a:r>
            <a:endParaRPr b="0" i="1" u="sng"/>
          </a:p>
        </p:txBody>
      </p:sp>
      <p:sp>
        <p:nvSpPr>
          <p:cNvPr id="736" name="Google Shape;736;p3"/>
          <p:cNvSpPr txBox="1"/>
          <p:nvPr>
            <p:ph idx="15" type="subTitle"/>
          </p:nvPr>
        </p:nvSpPr>
        <p:spPr>
          <a:xfrm>
            <a:off x="4947936" y="4392064"/>
            <a:ext cx="31440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Kesimpulan &amp; Saran</a:t>
            </a:r>
            <a:endParaRPr/>
          </a:p>
        </p:txBody>
      </p:sp>
      <p:sp>
        <p:nvSpPr>
          <p:cNvPr id="737" name="Google Shape;737;p3"/>
          <p:cNvSpPr txBox="1"/>
          <p:nvPr>
            <p:ph idx="8" type="title"/>
          </p:nvPr>
        </p:nvSpPr>
        <p:spPr>
          <a:xfrm>
            <a:off x="4947925" y="3939025"/>
            <a:ext cx="954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7f340fa47afb3b04_148"/>
          <p:cNvSpPr txBox="1"/>
          <p:nvPr>
            <p:ph type="title"/>
          </p:nvPr>
        </p:nvSpPr>
        <p:spPr>
          <a:xfrm>
            <a:off x="739574" y="2442800"/>
            <a:ext cx="4740900" cy="15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/>
              <a:t>Implementasi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/>
              <a:t>Sistem</a:t>
            </a:r>
            <a:endParaRPr u="sng"/>
          </a:p>
        </p:txBody>
      </p:sp>
      <p:sp>
        <p:nvSpPr>
          <p:cNvPr id="1267" name="Google Shape;1267;g7f340fa47afb3b04_148"/>
          <p:cNvSpPr txBox="1"/>
          <p:nvPr>
            <p:ph idx="2" type="title"/>
          </p:nvPr>
        </p:nvSpPr>
        <p:spPr>
          <a:xfrm>
            <a:off x="739574" y="1715663"/>
            <a:ext cx="1702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8" name="Google Shape;1268;g7f340fa47afb3b04_148"/>
          <p:cNvSpPr/>
          <p:nvPr/>
        </p:nvSpPr>
        <p:spPr>
          <a:xfrm>
            <a:off x="5803693" y="2185455"/>
            <a:ext cx="14698" cy="116278"/>
          </a:xfrm>
          <a:custGeom>
            <a:rect b="b" l="l" r="r" t="t"/>
            <a:pathLst>
              <a:path extrusionOk="0" h="1250" w="158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g7f340fa47afb3b04_148"/>
          <p:cNvSpPr/>
          <p:nvPr/>
        </p:nvSpPr>
        <p:spPr>
          <a:xfrm>
            <a:off x="5827973" y="2173269"/>
            <a:ext cx="14698" cy="38604"/>
          </a:xfrm>
          <a:custGeom>
            <a:rect b="b" l="l" r="r" t="t"/>
            <a:pathLst>
              <a:path extrusionOk="0" h="415" w="158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g7f340fa47afb3b04_148"/>
          <p:cNvSpPr/>
          <p:nvPr/>
        </p:nvSpPr>
        <p:spPr>
          <a:xfrm>
            <a:off x="5992626" y="2673734"/>
            <a:ext cx="14233" cy="47721"/>
          </a:xfrm>
          <a:custGeom>
            <a:rect b="b" l="l" r="r" t="t"/>
            <a:pathLst>
              <a:path extrusionOk="0" h="513" w="153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g7f340fa47afb3b04_148"/>
          <p:cNvSpPr/>
          <p:nvPr/>
        </p:nvSpPr>
        <p:spPr>
          <a:xfrm>
            <a:off x="5872810" y="2486013"/>
            <a:ext cx="71257" cy="204091"/>
          </a:xfrm>
          <a:custGeom>
            <a:rect b="b" l="l" r="r" t="t"/>
            <a:pathLst>
              <a:path extrusionOk="0" h="2194" w="766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g7f340fa47afb3b04_148"/>
          <p:cNvSpPr/>
          <p:nvPr/>
        </p:nvSpPr>
        <p:spPr>
          <a:xfrm>
            <a:off x="5895229" y="2389734"/>
            <a:ext cx="46885" cy="86139"/>
          </a:xfrm>
          <a:custGeom>
            <a:rect b="b" l="l" r="r" t="t"/>
            <a:pathLst>
              <a:path extrusionOk="0" h="926" w="504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g7f340fa47afb3b04_148"/>
          <p:cNvSpPr/>
          <p:nvPr/>
        </p:nvSpPr>
        <p:spPr>
          <a:xfrm>
            <a:off x="5806112" y="2792432"/>
            <a:ext cx="20000" cy="114418"/>
          </a:xfrm>
          <a:custGeom>
            <a:rect b="b" l="l" r="r" t="t"/>
            <a:pathLst>
              <a:path extrusionOk="0" h="1230" w="215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g7f340fa47afb3b04_148"/>
          <p:cNvSpPr/>
          <p:nvPr/>
        </p:nvSpPr>
        <p:spPr>
          <a:xfrm>
            <a:off x="5838205" y="2897734"/>
            <a:ext cx="44931" cy="13023"/>
          </a:xfrm>
          <a:custGeom>
            <a:rect b="b" l="l" r="r" t="t"/>
            <a:pathLst>
              <a:path extrusionOk="0" h="140" w="483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5" name="Google Shape;1275;g7f340fa47afb3b04_148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1276" name="Google Shape;1276;g7f340fa47afb3b04_148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7" name="Google Shape;1277;g7f340fa47afb3b04_148"/>
            <p:cNvGrpSpPr/>
            <p:nvPr/>
          </p:nvGrpSpPr>
          <p:grpSpPr>
            <a:xfrm>
              <a:off x="5694354" y="884490"/>
              <a:ext cx="2375883" cy="1916778"/>
              <a:chOff x="1096075" y="487799"/>
              <a:chExt cx="4881618" cy="3938316"/>
            </a:xfrm>
          </p:grpSpPr>
          <p:sp>
            <p:nvSpPr>
              <p:cNvPr id="1278" name="Google Shape;1278;g7f340fa47afb3b04_148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rect b="b" l="l" r="r" t="t"/>
                <a:pathLst>
                  <a:path extrusionOk="0" h="21342" w="2152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g7f340fa47afb3b04_148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rect b="b" l="l" r="r" t="t"/>
                <a:pathLst>
                  <a:path extrusionOk="0" h="21452" w="21604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g7f340fa47afb3b04_148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rect b="b" l="l" r="r" t="t"/>
                <a:pathLst>
                  <a:path extrusionOk="0" h="19068" w="18242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g7f340fa47afb3b04_148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rect b="b" l="l" r="r" t="t"/>
                <a:pathLst>
                  <a:path extrusionOk="0" h="19163" w="18357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g7f340fa47afb3b04_148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rect b="b" l="l" r="r" t="t"/>
                <a:pathLst>
                  <a:path extrusionOk="0" h="2687" w="9511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g7f340fa47afb3b04_148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rect b="b" l="l" r="r" t="t"/>
                <a:pathLst>
                  <a:path extrusionOk="0" h="2488" w="6761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g7f340fa47afb3b04_148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rect b="b" l="l" r="r" t="t"/>
                <a:pathLst>
                  <a:path extrusionOk="0" h="1834" w="5107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g7f340fa47afb3b04_148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rect b="b" l="l" r="r" t="t"/>
                <a:pathLst>
                  <a:path extrusionOk="0" h="7181" w="13025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g7f340fa47afb3b04_148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rect b="b" l="l" r="r" t="t"/>
                <a:pathLst>
                  <a:path extrusionOk="0" h="7291" w="13135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g7f340fa47afb3b04_148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rect b="b" l="l" r="r" t="t"/>
                <a:pathLst>
                  <a:path extrusionOk="0" h="4473" w="5285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g7f340fa47afb3b04_148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rect b="b" l="l" r="r" t="t"/>
                <a:pathLst>
                  <a:path extrusionOk="0" h="4604" w="5452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g7f340fa47afb3b04_148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rect b="b" l="l" r="r" t="t"/>
                <a:pathLst>
                  <a:path extrusionOk="0" h="4473" w="4212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g7f340fa47afb3b04_148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rect b="b" l="l" r="r" t="t"/>
                <a:pathLst>
                  <a:path extrusionOk="0" h="4604" w="4322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g7f340fa47afb3b04_148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rect b="b" l="l" r="r" t="t"/>
                <a:pathLst>
                  <a:path extrusionOk="0" h="4473" w="4405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g7f340fa47afb3b04_148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rect b="b" l="l" r="r" t="t"/>
                <a:pathLst>
                  <a:path extrusionOk="0" h="4604" w="4542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g7f340fa47afb3b04_148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g7f340fa47afb3b04_148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rect b="b" l="l" r="r" t="t"/>
                <a:pathLst>
                  <a:path extrusionOk="0" h="1986" w="3081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g7f340fa47afb3b04_148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rect b="b" l="l" r="r" t="t"/>
                <a:pathLst>
                  <a:path extrusionOk="0" h="1855" w="2971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g7f340fa47afb3b04_148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rect b="b" l="l" r="r" t="t"/>
                <a:pathLst>
                  <a:path extrusionOk="0" h="1986" w="3075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g7f340fa47afb3b04_148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g7f340fa47afb3b04_148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rect b="b" l="l" r="r" t="t"/>
                <a:pathLst>
                  <a:path extrusionOk="0" h="1986" w="3059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9" name="Google Shape;1299;g7f340fa47afb3b04_148"/>
            <p:cNvGrpSpPr/>
            <p:nvPr/>
          </p:nvGrpSpPr>
          <p:grpSpPr>
            <a:xfrm>
              <a:off x="7046150" y="2436861"/>
              <a:ext cx="1384634" cy="2112142"/>
              <a:chOff x="3759700" y="491525"/>
              <a:chExt cx="2495735" cy="3806346"/>
            </a:xfrm>
          </p:grpSpPr>
          <p:sp>
            <p:nvSpPr>
              <p:cNvPr id="1300" name="Google Shape;1300;g7f340fa47afb3b04_148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rect b="b" l="l" r="r" t="t"/>
                <a:pathLst>
                  <a:path extrusionOk="0" h="10466" w="8228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g7f340fa47afb3b04_148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rect b="b" l="l" r="r" t="t"/>
                <a:pathLst>
                  <a:path extrusionOk="0" h="10589" w="8186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g7f340fa47afb3b04_148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rect b="b" l="l" r="r" t="t"/>
                <a:pathLst>
                  <a:path extrusionOk="0" h="3231" w="3343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g7f340fa47afb3b04_148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rect b="b" l="l" r="r" t="t"/>
                <a:pathLst>
                  <a:path extrusionOk="0" h="3350" w="3232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g7f340fa47afb3b04_148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rect b="b" l="l" r="r" t="t"/>
                <a:pathLst>
                  <a:path extrusionOk="0" h="2715" w="1117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g7f340fa47afb3b04_148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rect b="b" l="l" r="r" t="t"/>
                <a:pathLst>
                  <a:path extrusionOk="0" h="2792" w="1096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g7f340fa47afb3b04_148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rect b="b" l="l" r="r" t="t"/>
                <a:pathLst>
                  <a:path extrusionOk="0" h="2114" w="938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g7f340fa47afb3b04_148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rect b="b" l="l" r="r" t="t"/>
                <a:pathLst>
                  <a:path extrusionOk="0" h="1964" w="1006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g7f340fa47afb3b04_148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rect b="b" l="l" r="r" t="t"/>
                <a:pathLst>
                  <a:path extrusionOk="0" h="2468" w="1111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g7f340fa47afb3b04_148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rect b="b" l="l" r="r" t="t"/>
                <a:pathLst>
                  <a:path extrusionOk="0" h="2315" w="1158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g7f340fa47afb3b04_148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rect b="b" l="l" r="r" t="t"/>
                <a:pathLst>
                  <a:path extrusionOk="0" h="2155" w="1007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g7f340fa47afb3b04_148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rect b="b" l="l" r="r" t="t"/>
                <a:pathLst>
                  <a:path extrusionOk="0" h="2096" w="1028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g7f340fa47afb3b04_148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rect b="b" l="l" r="r" t="t"/>
                <a:pathLst>
                  <a:path extrusionOk="0" h="2203" w="1111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g7f340fa47afb3b04_148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rect b="b" l="l" r="r" t="t"/>
                <a:pathLst>
                  <a:path extrusionOk="0" h="2358" w="1111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g7f340fa47afb3b04_148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rect b="b" l="l" r="r" t="t"/>
                <a:pathLst>
                  <a:path extrusionOk="0" h="6137" w="5301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g7f340fa47afb3b04_148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rect b="b" l="l" r="r" t="t"/>
                <a:pathLst>
                  <a:path extrusionOk="0" h="6242" w="5217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g7f340fa47afb3b04_148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rect b="b" l="l" r="r" t="t"/>
                <a:pathLst>
                  <a:path extrusionOk="0" h="4680" w="8432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g7f340fa47afb3b04_148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rect b="b" l="l" r="r" t="t"/>
                <a:pathLst>
                  <a:path extrusionOk="0" h="4782" w="8422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g7f340fa47afb3b04_148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rect b="b" l="l" r="r" t="t"/>
                <a:pathLst>
                  <a:path extrusionOk="0" h="4650" w="8772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g7f340fa47afb3b04_148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rect b="b" l="l" r="r" t="t"/>
                <a:pathLst>
                  <a:path extrusionOk="0" h="4761" w="8641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g7f340fa47afb3b04_148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rect b="b" l="l" r="r" t="t"/>
                <a:pathLst>
                  <a:path extrusionOk="0" h="3903" w="3059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g7f340fa47afb3b04_148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rect b="b" l="l" r="r" t="t"/>
                <a:pathLst>
                  <a:path extrusionOk="0" h="4102" w="3143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g7f340fa47afb3b04_148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rect b="b" l="l" r="r" t="t"/>
                <a:pathLst>
                  <a:path extrusionOk="0" h="9753" w="6128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g7f340fa47afb3b04_148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rect b="b" l="l" r="r" t="t"/>
                <a:pathLst>
                  <a:path extrusionOk="0" h="9910" w="6196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g7f340fa47afb3b04_148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rect b="b" l="l" r="r" t="t"/>
                <a:pathLst>
                  <a:path extrusionOk="0" h="7878" w="3237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g7f340fa47afb3b04_148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rect b="b" l="l" r="r" t="t"/>
                <a:pathLst>
                  <a:path extrusionOk="0" h="8005" w="3316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g7f340fa47afb3b04_148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rect b="b" l="l" r="r" t="t"/>
                <a:pathLst>
                  <a:path extrusionOk="0" h="2701" w="6155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g7f340fa47afb3b04_148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rect b="b" l="l" r="r" t="t"/>
                <a:pathLst>
                  <a:path extrusionOk="0" h="2831" w="6244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g7f340fa47afb3b04_148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rect b="b" l="l" r="r" t="t"/>
                <a:pathLst>
                  <a:path extrusionOk="0" h="5604" w="4845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g7f340fa47afb3b04_148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rect b="b" l="l" r="r" t="t"/>
                <a:pathLst>
                  <a:path extrusionOk="0" h="5718" w="4913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g7f340fa47afb3b04_148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rect b="b" l="l" r="r" t="t"/>
                <a:pathLst>
                  <a:path extrusionOk="0" h="2926" w="5065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g7f340fa47afb3b04_148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rect b="b" l="l" r="r" t="t"/>
                <a:pathLst>
                  <a:path extrusionOk="0" h="3041" w="4756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g7f340fa47afb3b04_148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rect b="b" l="l" r="r" t="t"/>
                <a:pathLst>
                  <a:path extrusionOk="0" h="2682" w="4149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g7f340fa47afb3b04_148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rect b="b" l="l" r="r" t="t"/>
                <a:pathLst>
                  <a:path extrusionOk="0" h="2803" w="4039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g7f340fa47afb3b04_148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rect b="b" l="l" r="r" t="t"/>
                <a:pathLst>
                  <a:path extrusionOk="0" h="1716" w="120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g7f340fa47afb3b04_148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rect b="b" l="l" r="r" t="t"/>
                <a:pathLst>
                  <a:path extrusionOk="0" h="1842" w="1289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g7f340fa47afb3b04_148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rect b="b" l="l" r="r" t="t"/>
                <a:pathLst>
                  <a:path extrusionOk="0" h="2164" w="1352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g7f340fa47afb3b04_148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rect b="b" l="l" r="r" t="t"/>
                <a:pathLst>
                  <a:path extrusionOk="0" h="2277" w="1483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g7f340fa47afb3b04_148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rect b="b" l="l" r="r" t="t"/>
                <a:pathLst>
                  <a:path extrusionOk="0" h="1946" w="1357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g7f340fa47afb3b04_148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rect b="b" l="l" r="r" t="t"/>
                <a:pathLst>
                  <a:path extrusionOk="0" h="2059" w="1483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g7f340fa47afb3b04_148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rect b="b" l="l" r="r" t="t"/>
                <a:pathLst>
                  <a:path extrusionOk="0" h="1987" w="1661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g7f340fa47afb3b04_148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rect b="b" l="l" r="r" t="t"/>
                <a:pathLst>
                  <a:path extrusionOk="0" h="2076" w="1745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g7f340fa47afb3b04_148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rect b="b" l="l" r="r" t="t"/>
                <a:pathLst>
                  <a:path extrusionOk="0" h="2876" w="2556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g7f340fa47afb3b04_148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rect b="b" l="l" r="r" t="t"/>
                <a:pathLst>
                  <a:path extrusionOk="0" h="2991" w="2551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g7f340fa47afb3b04_148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rect b="b" l="l" r="r" t="t"/>
                <a:pathLst>
                  <a:path extrusionOk="0" h="4717" w="8144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g7f340fa47afb3b04_148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rect b="b" l="l" r="r" t="t"/>
                <a:pathLst>
                  <a:path extrusionOk="0" h="4827" w="8076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g7f340fa47afb3b04_148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rect b="b" l="l" r="r" t="t"/>
                <a:pathLst>
                  <a:path extrusionOk="0" h="1738" w="1331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g7f340fa47afb3b04_148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rect b="b" l="l" r="r" t="t"/>
                <a:pathLst>
                  <a:path extrusionOk="0" h="1724" w="1394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g7f340fa47afb3b04_148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rect b="b" l="l" r="r" t="t"/>
                <a:pathLst>
                  <a:path extrusionOk="0" h="4336" w="5059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g7f340fa47afb3b04_148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rect b="b" l="l" r="r" t="t"/>
                <a:pathLst>
                  <a:path extrusionOk="0" h="4437" w="4934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g7f340fa47afb3b04_148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rect b="b" l="l" r="r" t="t"/>
                <a:pathLst>
                  <a:path extrusionOk="0" h="483" w="462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g7f340fa47afb3b04_148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rect b="b" l="l" r="r" t="t"/>
                <a:pathLst>
                  <a:path extrusionOk="0" h="836" w="504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g7f340fa47afb3b04_148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rect b="b" l="l" r="r" t="t"/>
                <a:pathLst>
                  <a:path extrusionOk="0" h="683" w="719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g7f340fa47afb3b04_148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rect b="b" l="l" r="r" t="t"/>
                <a:pathLst>
                  <a:path extrusionOk="0" h="525" w="352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g7f340fa47afb3b04_148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rect b="b" l="l" r="r" t="t"/>
                <a:pathLst>
                  <a:path extrusionOk="0" h="786" w="1195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g7f340fa47afb3b04_148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rect b="b" l="l" r="r" t="t"/>
                <a:pathLst>
                  <a:path extrusionOk="0" h="912" w="1268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g7f340fa47afb3b04_148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rect b="b" l="l" r="r" t="t"/>
                <a:pathLst>
                  <a:path extrusionOk="0" h="338" w="964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g7f340fa47afb3b04_148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rect b="b" l="l" r="r" t="t"/>
                <a:pathLst>
                  <a:path extrusionOk="0" h="455" w="1069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g7f340fa47afb3b04_148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rect b="b" l="l" r="r" t="t"/>
                <a:pathLst>
                  <a:path extrusionOk="0" h="394" w="854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g7f340fa47afb3b04_148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rect b="b" l="l" r="r" t="t"/>
                <a:pathLst>
                  <a:path extrusionOk="0" h="524" w="98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g7f340fa47afb3b04_148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rect b="b" l="l" r="r" t="t"/>
                <a:pathLst>
                  <a:path extrusionOk="0" h="523" w="986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g7f340fa47afb3b04_148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rect b="b" l="l" r="r" t="t"/>
                <a:pathLst>
                  <a:path extrusionOk="0" h="630" w="1007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g7f340fa47afb3b04_148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rect b="b" l="l" r="r" t="t"/>
                <a:pathLst>
                  <a:path extrusionOk="0" h="618" w="1179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g7f340fa47afb3b04_148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rect b="b" l="l" r="r" t="t"/>
                <a:pathLst>
                  <a:path extrusionOk="0" h="734" w="1221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4" name="Google Shape;1364;g7f340fa47afb3b04_148"/>
            <p:cNvSpPr/>
            <p:nvPr/>
          </p:nvSpPr>
          <p:spPr>
            <a:xfrm>
              <a:off x="5791507" y="2154757"/>
              <a:ext cx="667920" cy="769854"/>
            </a:xfrm>
            <a:custGeom>
              <a:rect b="b" l="l" r="r" t="t"/>
              <a:pathLst>
                <a:path extrusionOk="0" h="8276" w="718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g7f340fa47afb3b04_148"/>
            <p:cNvSpPr/>
            <p:nvPr/>
          </p:nvSpPr>
          <p:spPr>
            <a:xfrm>
              <a:off x="5787600" y="2150851"/>
              <a:ext cx="678152" cy="777668"/>
            </a:xfrm>
            <a:custGeom>
              <a:rect b="b" l="l" r="r" t="t"/>
              <a:pathLst>
                <a:path extrusionOk="0" h="8360" w="729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g7f340fa47afb3b04_148"/>
            <p:cNvSpPr/>
            <p:nvPr/>
          </p:nvSpPr>
          <p:spPr>
            <a:xfrm>
              <a:off x="5860624" y="2276618"/>
              <a:ext cx="536010" cy="535903"/>
            </a:xfrm>
            <a:custGeom>
              <a:rect b="b" l="l" r="r" t="t"/>
              <a:pathLst>
                <a:path extrusionOk="0" h="5761" w="5762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7f340fa47afb3b04_148"/>
            <p:cNvSpPr/>
            <p:nvPr/>
          </p:nvSpPr>
          <p:spPr>
            <a:xfrm>
              <a:off x="5854764" y="2270757"/>
              <a:ext cx="548196" cy="548089"/>
            </a:xfrm>
            <a:custGeom>
              <a:rect b="b" l="l" r="r" t="t"/>
              <a:pathLst>
                <a:path extrusionOk="0" h="5892" w="5893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7f340fa47afb3b04_148"/>
            <p:cNvSpPr/>
            <p:nvPr/>
          </p:nvSpPr>
          <p:spPr>
            <a:xfrm>
              <a:off x="5974114" y="2536711"/>
              <a:ext cx="309029" cy="275812"/>
            </a:xfrm>
            <a:custGeom>
              <a:rect b="b" l="l" r="r" t="t"/>
              <a:pathLst>
                <a:path extrusionOk="0" h="2965" w="3322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7f340fa47afb3b04_148"/>
            <p:cNvSpPr/>
            <p:nvPr/>
          </p:nvSpPr>
          <p:spPr>
            <a:xfrm>
              <a:off x="5968347" y="2532339"/>
              <a:ext cx="320564" cy="286509"/>
            </a:xfrm>
            <a:custGeom>
              <a:rect b="b" l="l" r="r" t="t"/>
              <a:pathLst>
                <a:path extrusionOk="0" h="3080" w="3446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7f340fa47afb3b04_148"/>
            <p:cNvSpPr/>
            <p:nvPr/>
          </p:nvSpPr>
          <p:spPr>
            <a:xfrm>
              <a:off x="6041371" y="2339874"/>
              <a:ext cx="172561" cy="196929"/>
            </a:xfrm>
            <a:custGeom>
              <a:rect b="b" l="l" r="r" t="t"/>
              <a:pathLst>
                <a:path extrusionOk="0" h="2117" w="1855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g7f340fa47afb3b04_148"/>
            <p:cNvSpPr/>
            <p:nvPr/>
          </p:nvSpPr>
          <p:spPr>
            <a:xfrm>
              <a:off x="6035045" y="2331595"/>
              <a:ext cx="185213" cy="211068"/>
            </a:xfrm>
            <a:custGeom>
              <a:rect b="b" l="l" r="r" t="t"/>
              <a:pathLst>
                <a:path extrusionOk="0" h="2269" w="1991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Google Shape;1376;g7c12b71b6c7eaaa5_198"/>
          <p:cNvPicPr preferRelativeResize="0"/>
          <p:nvPr/>
        </p:nvPicPr>
        <p:blipFill rotWithShape="1">
          <a:blip r:embed="rId3">
            <a:alphaModFix/>
          </a:blip>
          <a:srcRect b="21361" l="0" r="28412" t="21367"/>
          <a:stretch/>
        </p:blipFill>
        <p:spPr>
          <a:xfrm>
            <a:off x="3923850" y="1923600"/>
            <a:ext cx="1296301" cy="12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g7c12b71b6c7eaaa5_198"/>
          <p:cNvSpPr txBox="1"/>
          <p:nvPr>
            <p:ph type="title"/>
          </p:nvPr>
        </p:nvSpPr>
        <p:spPr>
          <a:xfrm>
            <a:off x="720000" y="6737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 Perangkat Keras</a:t>
            </a:r>
            <a:endParaRPr sz="2800" u="sng"/>
          </a:p>
        </p:txBody>
      </p:sp>
      <p:sp>
        <p:nvSpPr>
          <p:cNvPr id="1378" name="Google Shape;1378;g7c12b71b6c7eaaa5_198"/>
          <p:cNvSpPr txBox="1"/>
          <p:nvPr>
            <p:ph idx="4" type="subTitle"/>
          </p:nvPr>
        </p:nvSpPr>
        <p:spPr>
          <a:xfrm>
            <a:off x="373975" y="3672679"/>
            <a:ext cx="1895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Implementasi</a:t>
            </a:r>
            <a:r>
              <a:rPr lang="en" sz="1000"/>
              <a:t> Sistem Penjadwalan Real Time Clock (RTC)</a:t>
            </a:r>
            <a:endParaRPr sz="1000"/>
          </a:p>
        </p:txBody>
      </p:sp>
      <p:sp>
        <p:nvSpPr>
          <p:cNvPr id="1379" name="Google Shape;1379;g7c12b71b6c7eaaa5_198"/>
          <p:cNvSpPr txBox="1"/>
          <p:nvPr>
            <p:ph idx="6" type="subTitle"/>
          </p:nvPr>
        </p:nvSpPr>
        <p:spPr>
          <a:xfrm>
            <a:off x="3687600" y="3672675"/>
            <a:ext cx="17688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Implementasi</a:t>
            </a:r>
            <a:r>
              <a:rPr lang="en" sz="1000"/>
              <a:t> Sistem Pengukuran Berat Wadah Makan</a:t>
            </a:r>
            <a:endParaRPr sz="1000"/>
          </a:p>
        </p:txBody>
      </p:sp>
      <p:pic>
        <p:nvPicPr>
          <p:cNvPr id="1380" name="Google Shape;1380;g7c12b71b6c7eaaa5_198"/>
          <p:cNvPicPr preferRelativeResize="0"/>
          <p:nvPr/>
        </p:nvPicPr>
        <p:blipFill rotWithShape="1">
          <a:blip r:embed="rId4">
            <a:alphaModFix/>
          </a:blip>
          <a:srcRect b="0" l="16639" r="16639" t="0"/>
          <a:stretch/>
        </p:blipFill>
        <p:spPr>
          <a:xfrm>
            <a:off x="673518" y="1923593"/>
            <a:ext cx="1296301" cy="12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g7c12b71b6c7eaaa5_198"/>
          <p:cNvPicPr preferRelativeResize="0"/>
          <p:nvPr/>
        </p:nvPicPr>
        <p:blipFill rotWithShape="1">
          <a:blip r:embed="rId5">
            <a:alphaModFix/>
          </a:blip>
          <a:srcRect b="189" l="0" r="0" t="199"/>
          <a:stretch/>
        </p:blipFill>
        <p:spPr>
          <a:xfrm>
            <a:off x="7110875" y="192360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g7c12b71b6c7eaaa5_198"/>
          <p:cNvSpPr txBox="1"/>
          <p:nvPr>
            <p:ph idx="6" type="subTitle"/>
          </p:nvPr>
        </p:nvSpPr>
        <p:spPr>
          <a:xfrm>
            <a:off x="6874613" y="3672675"/>
            <a:ext cx="17688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Implementasi </a:t>
            </a:r>
            <a:r>
              <a:rPr lang="en" sz="1000"/>
              <a:t>Sistem Pengukuran Volume Tabung Air Minum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g7c12b71b6c7eaaa5_208"/>
          <p:cNvPicPr preferRelativeResize="0"/>
          <p:nvPr/>
        </p:nvPicPr>
        <p:blipFill rotWithShape="1">
          <a:blip r:embed="rId3">
            <a:alphaModFix/>
          </a:blip>
          <a:srcRect b="21361" l="0" r="28412" t="21367"/>
          <a:stretch/>
        </p:blipFill>
        <p:spPr>
          <a:xfrm>
            <a:off x="3923850" y="1923600"/>
            <a:ext cx="1296301" cy="12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g7c12b71b6c7eaaa5_208"/>
          <p:cNvSpPr txBox="1"/>
          <p:nvPr>
            <p:ph type="title"/>
          </p:nvPr>
        </p:nvSpPr>
        <p:spPr>
          <a:xfrm>
            <a:off x="720000" y="6737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 Perangkat Keras</a:t>
            </a:r>
            <a:endParaRPr sz="2800" u="sng"/>
          </a:p>
        </p:txBody>
      </p:sp>
      <p:sp>
        <p:nvSpPr>
          <p:cNvPr id="1389" name="Google Shape;1389;g7c12b71b6c7eaaa5_208"/>
          <p:cNvSpPr txBox="1"/>
          <p:nvPr>
            <p:ph idx="4" type="subTitle"/>
          </p:nvPr>
        </p:nvSpPr>
        <p:spPr>
          <a:xfrm>
            <a:off x="373975" y="3672679"/>
            <a:ext cx="1895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Implementasi</a:t>
            </a:r>
            <a:r>
              <a:rPr lang="en" sz="1000"/>
              <a:t> Sistem Kendali Mini Pump Water</a:t>
            </a:r>
            <a:endParaRPr sz="1000"/>
          </a:p>
        </p:txBody>
      </p:sp>
      <p:sp>
        <p:nvSpPr>
          <p:cNvPr id="1390" name="Google Shape;1390;g7c12b71b6c7eaaa5_208"/>
          <p:cNvSpPr txBox="1"/>
          <p:nvPr>
            <p:ph idx="6" type="subTitle"/>
          </p:nvPr>
        </p:nvSpPr>
        <p:spPr>
          <a:xfrm>
            <a:off x="3687600" y="3672675"/>
            <a:ext cx="17688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Implementasi</a:t>
            </a:r>
            <a:r>
              <a:rPr lang="en" sz="1000"/>
              <a:t> Sistem Kendali Motor Servo</a:t>
            </a:r>
            <a:endParaRPr sz="1000"/>
          </a:p>
        </p:txBody>
      </p:sp>
      <p:pic>
        <p:nvPicPr>
          <p:cNvPr id="1391" name="Google Shape;1391;g7c12b71b6c7eaaa5_208"/>
          <p:cNvPicPr preferRelativeResize="0"/>
          <p:nvPr/>
        </p:nvPicPr>
        <p:blipFill rotWithShape="1">
          <a:blip r:embed="rId4">
            <a:alphaModFix/>
          </a:blip>
          <a:srcRect b="0" l="16639" r="16639" t="0"/>
          <a:stretch/>
        </p:blipFill>
        <p:spPr>
          <a:xfrm>
            <a:off x="673518" y="1923593"/>
            <a:ext cx="1296301" cy="12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g7c12b71b6c7eaaa5_208"/>
          <p:cNvPicPr preferRelativeResize="0"/>
          <p:nvPr/>
        </p:nvPicPr>
        <p:blipFill rotWithShape="1">
          <a:blip r:embed="rId5">
            <a:alphaModFix/>
          </a:blip>
          <a:srcRect b="189" l="0" r="0" t="199"/>
          <a:stretch/>
        </p:blipFill>
        <p:spPr>
          <a:xfrm>
            <a:off x="7110875" y="192360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g7c12b71b6c7eaaa5_208"/>
          <p:cNvSpPr txBox="1"/>
          <p:nvPr>
            <p:ph idx="6" type="subTitle"/>
          </p:nvPr>
        </p:nvSpPr>
        <p:spPr>
          <a:xfrm>
            <a:off x="6874613" y="3672675"/>
            <a:ext cx="17688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Implementasi</a:t>
            </a:r>
            <a:r>
              <a:rPr lang="en" sz="1000"/>
              <a:t> Sistem Pengukuran Volume Wadah Air Minum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g7c12b71b6c7eaaa5_218"/>
          <p:cNvPicPr preferRelativeResize="0"/>
          <p:nvPr/>
        </p:nvPicPr>
        <p:blipFill rotWithShape="1">
          <a:blip r:embed="rId3">
            <a:alphaModFix/>
          </a:blip>
          <a:srcRect b="21361" l="0" r="28412" t="21367"/>
          <a:stretch/>
        </p:blipFill>
        <p:spPr>
          <a:xfrm>
            <a:off x="7127700" y="1923600"/>
            <a:ext cx="1296301" cy="12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g7c12b71b6c7eaaa5_218"/>
          <p:cNvSpPr txBox="1"/>
          <p:nvPr>
            <p:ph type="title"/>
          </p:nvPr>
        </p:nvSpPr>
        <p:spPr>
          <a:xfrm>
            <a:off x="720000" y="6737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 Perangkat Keras</a:t>
            </a:r>
            <a:endParaRPr sz="2800" u="sng"/>
          </a:p>
        </p:txBody>
      </p:sp>
      <p:sp>
        <p:nvSpPr>
          <p:cNvPr id="1400" name="Google Shape;1400;g7c12b71b6c7eaaa5_218"/>
          <p:cNvSpPr txBox="1"/>
          <p:nvPr>
            <p:ph idx="4" type="subTitle"/>
          </p:nvPr>
        </p:nvSpPr>
        <p:spPr>
          <a:xfrm>
            <a:off x="373975" y="3672679"/>
            <a:ext cx="1895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Implementasi</a:t>
            </a:r>
            <a:r>
              <a:rPr lang="en" sz="1000"/>
              <a:t> Sistem  Tampilan LCD 20X4 I2C Pembacaan Sensor</a:t>
            </a:r>
            <a:endParaRPr sz="1000"/>
          </a:p>
        </p:txBody>
      </p:sp>
      <p:sp>
        <p:nvSpPr>
          <p:cNvPr id="1401" name="Google Shape;1401;g7c12b71b6c7eaaa5_218"/>
          <p:cNvSpPr txBox="1"/>
          <p:nvPr>
            <p:ph idx="6" type="subTitle"/>
          </p:nvPr>
        </p:nvSpPr>
        <p:spPr>
          <a:xfrm>
            <a:off x="6891450" y="3672675"/>
            <a:ext cx="17688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Implementasi</a:t>
            </a:r>
            <a:r>
              <a:rPr lang="en" sz="1000"/>
              <a:t> Sistem Daya pada Keseluruhan Sistem</a:t>
            </a:r>
            <a:endParaRPr sz="1000"/>
          </a:p>
        </p:txBody>
      </p:sp>
      <p:pic>
        <p:nvPicPr>
          <p:cNvPr id="1402" name="Google Shape;1402;g7c12b71b6c7eaaa5_218"/>
          <p:cNvPicPr preferRelativeResize="0"/>
          <p:nvPr/>
        </p:nvPicPr>
        <p:blipFill rotWithShape="1">
          <a:blip r:embed="rId4">
            <a:alphaModFix/>
          </a:blip>
          <a:srcRect b="0" l="16639" r="16639" t="0"/>
          <a:stretch/>
        </p:blipFill>
        <p:spPr>
          <a:xfrm>
            <a:off x="673518" y="1923593"/>
            <a:ext cx="1296301" cy="129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7c12b71b6c7eaaa5_226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</a:t>
            </a:r>
            <a:r>
              <a:rPr lang="en" sz="2800" u="sng"/>
              <a:t> Keseluruhan Sistem</a:t>
            </a:r>
            <a:endParaRPr sz="2800" u="sng"/>
          </a:p>
        </p:txBody>
      </p:sp>
      <p:pic>
        <p:nvPicPr>
          <p:cNvPr id="1408" name="Google Shape;1408;g7c12b71b6c7eaaa5_226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3923852" y="1923600"/>
            <a:ext cx="1296301" cy="1296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7c12b71b6c7eaaa5_233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 Perangkat Lunak</a:t>
            </a:r>
            <a:endParaRPr sz="2800" u="sng"/>
          </a:p>
        </p:txBody>
      </p:sp>
      <p:sp>
        <p:nvSpPr>
          <p:cNvPr id="1414" name="Google Shape;1414;g7c12b71b6c7eaaa5_233"/>
          <p:cNvSpPr/>
          <p:nvPr/>
        </p:nvSpPr>
        <p:spPr>
          <a:xfrm>
            <a:off x="385729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g7c12b71b6c7eaaa5_233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813077" y="253065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g7c12b71b6c7eaaa5_233"/>
          <p:cNvSpPr txBox="1"/>
          <p:nvPr>
            <p:ph idx="4294967295" type="title"/>
          </p:nvPr>
        </p:nvSpPr>
        <p:spPr>
          <a:xfrm>
            <a:off x="353025" y="4213500"/>
            <a:ext cx="2216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Login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17" name="Google Shape;1417;g7c12b71b6c7eaaa5_233"/>
          <p:cNvSpPr/>
          <p:nvPr/>
        </p:nvSpPr>
        <p:spPr>
          <a:xfrm>
            <a:off x="6631056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g7c12b71b6c7eaaa5_233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7058405" y="253065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g7c12b71b6c7eaaa5_233"/>
          <p:cNvSpPr txBox="1"/>
          <p:nvPr>
            <p:ph idx="4294967295" type="title"/>
          </p:nvPr>
        </p:nvSpPr>
        <p:spPr>
          <a:xfrm>
            <a:off x="6598352" y="4213504"/>
            <a:ext cx="2216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Lupa Password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aabd29d739dfa1c_3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 Perangkat Lunak</a:t>
            </a:r>
            <a:endParaRPr sz="2800" u="sng"/>
          </a:p>
        </p:txBody>
      </p:sp>
      <p:sp>
        <p:nvSpPr>
          <p:cNvPr id="1425" name="Google Shape;1425;gaabd29d739dfa1c_3"/>
          <p:cNvSpPr/>
          <p:nvPr/>
        </p:nvSpPr>
        <p:spPr>
          <a:xfrm>
            <a:off x="385729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6" name="Google Shape;1426;gaabd29d739dfa1c_3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813077" y="253065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gaabd29d739dfa1c_3"/>
          <p:cNvSpPr txBox="1"/>
          <p:nvPr>
            <p:ph idx="4294967295" type="title"/>
          </p:nvPr>
        </p:nvSpPr>
        <p:spPr>
          <a:xfrm>
            <a:off x="353025" y="4150775"/>
            <a:ext cx="2216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Home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28" name="Google Shape;1428;gaabd29d739dfa1c_3"/>
          <p:cNvSpPr/>
          <p:nvPr/>
        </p:nvSpPr>
        <p:spPr>
          <a:xfrm>
            <a:off x="6631056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9" name="Google Shape;1429;gaabd29d739dfa1c_3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7058405" y="253065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gaabd29d739dfa1c_3"/>
          <p:cNvSpPr txBox="1"/>
          <p:nvPr>
            <p:ph idx="4294967295" type="title"/>
          </p:nvPr>
        </p:nvSpPr>
        <p:spPr>
          <a:xfrm>
            <a:off x="6598352" y="4150775"/>
            <a:ext cx="2216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Feeder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aabd29d739dfa1c_23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 Perangkat Lunak</a:t>
            </a:r>
            <a:endParaRPr sz="2800" u="sng"/>
          </a:p>
        </p:txBody>
      </p:sp>
      <p:sp>
        <p:nvSpPr>
          <p:cNvPr id="1436" name="Google Shape;1436;gaabd29d739dfa1c_23"/>
          <p:cNvSpPr/>
          <p:nvPr/>
        </p:nvSpPr>
        <p:spPr>
          <a:xfrm>
            <a:off x="385729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7" name="Google Shape;1437;gaabd29d739dfa1c_23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813077" y="2530649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gaabd29d739dfa1c_23"/>
          <p:cNvSpPr txBox="1"/>
          <p:nvPr>
            <p:ph idx="4294967295" type="title"/>
          </p:nvPr>
        </p:nvSpPr>
        <p:spPr>
          <a:xfrm>
            <a:off x="353025" y="4284750"/>
            <a:ext cx="2216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Statistik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39" name="Google Shape;1439;gaabd29d739dfa1c_23"/>
          <p:cNvSpPr/>
          <p:nvPr/>
        </p:nvSpPr>
        <p:spPr>
          <a:xfrm>
            <a:off x="6631056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0" name="Google Shape;1440;gaabd29d739dfa1c_23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7058405" y="253065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gaabd29d739dfa1c_23"/>
          <p:cNvSpPr txBox="1"/>
          <p:nvPr>
            <p:ph idx="4294967295" type="title"/>
          </p:nvPr>
        </p:nvSpPr>
        <p:spPr>
          <a:xfrm>
            <a:off x="6598352" y="4284750"/>
            <a:ext cx="2216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Log Data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3ceb130263ebed61_0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 Perangkat Lunak</a:t>
            </a:r>
            <a:endParaRPr sz="2800" u="sng"/>
          </a:p>
        </p:txBody>
      </p:sp>
      <p:sp>
        <p:nvSpPr>
          <p:cNvPr id="1447" name="Google Shape;1447;g3ceb130263ebed61_0"/>
          <p:cNvSpPr/>
          <p:nvPr/>
        </p:nvSpPr>
        <p:spPr>
          <a:xfrm>
            <a:off x="385729" y="377766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8" name="Google Shape;1448;g3ceb130263ebed61_0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813077" y="2481374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g3ceb130263ebed61_0"/>
          <p:cNvSpPr txBox="1"/>
          <p:nvPr>
            <p:ph idx="4294967295" type="title"/>
          </p:nvPr>
        </p:nvSpPr>
        <p:spPr>
          <a:xfrm>
            <a:off x="306375" y="4201356"/>
            <a:ext cx="2309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Tambah Penjadwalan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50" name="Google Shape;1450;g3ceb130263ebed61_0"/>
          <p:cNvSpPr/>
          <p:nvPr/>
        </p:nvSpPr>
        <p:spPr>
          <a:xfrm>
            <a:off x="6535122" y="377766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1" name="Google Shape;1451;g3ceb130263ebed61_0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6962471" y="2481375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g3ceb130263ebed61_0"/>
          <p:cNvSpPr txBox="1"/>
          <p:nvPr>
            <p:ph idx="4294967295" type="title"/>
          </p:nvPr>
        </p:nvSpPr>
        <p:spPr>
          <a:xfrm>
            <a:off x="6455768" y="4201357"/>
            <a:ext cx="2309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Edit Penjadwalan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3ceb130263ebed61_13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 Perangkat Lunak</a:t>
            </a:r>
            <a:endParaRPr sz="2800" u="sng"/>
          </a:p>
        </p:txBody>
      </p:sp>
      <p:sp>
        <p:nvSpPr>
          <p:cNvPr id="1458" name="Google Shape;1458;g3ceb130263ebed61_13"/>
          <p:cNvSpPr/>
          <p:nvPr/>
        </p:nvSpPr>
        <p:spPr>
          <a:xfrm>
            <a:off x="385729" y="377766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9" name="Google Shape;1459;g3ceb130263ebed61_13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813077" y="2481374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g3ceb130263ebed61_13"/>
          <p:cNvSpPr txBox="1"/>
          <p:nvPr>
            <p:ph idx="4294967295" type="title"/>
          </p:nvPr>
        </p:nvSpPr>
        <p:spPr>
          <a:xfrm>
            <a:off x="268725" y="4201350"/>
            <a:ext cx="23850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Data Feeder Pagi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61" name="Google Shape;1461;g3ceb130263ebed61_13"/>
          <p:cNvSpPr/>
          <p:nvPr/>
        </p:nvSpPr>
        <p:spPr>
          <a:xfrm>
            <a:off x="6598195" y="3777660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2" name="Google Shape;1462;g3ceb130263ebed61_13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7025543" y="2481368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g3ceb130263ebed61_13"/>
          <p:cNvSpPr txBox="1"/>
          <p:nvPr>
            <p:ph idx="4294967295" type="title"/>
          </p:nvPr>
        </p:nvSpPr>
        <p:spPr>
          <a:xfrm>
            <a:off x="6481191" y="4201343"/>
            <a:ext cx="23850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Data Feeder Sore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"/>
          <p:cNvSpPr txBox="1"/>
          <p:nvPr>
            <p:ph type="title"/>
          </p:nvPr>
        </p:nvSpPr>
        <p:spPr>
          <a:xfrm>
            <a:off x="681577" y="2879663"/>
            <a:ext cx="474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/>
              <a:t>Pendahuluan</a:t>
            </a:r>
            <a:endParaRPr u="sng"/>
          </a:p>
        </p:txBody>
      </p:sp>
      <p:sp>
        <p:nvSpPr>
          <p:cNvPr id="743" name="Google Shape;743;p4"/>
          <p:cNvSpPr txBox="1"/>
          <p:nvPr>
            <p:ph idx="2" type="title"/>
          </p:nvPr>
        </p:nvSpPr>
        <p:spPr>
          <a:xfrm>
            <a:off x="681577" y="1977813"/>
            <a:ext cx="1702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4" name="Google Shape;744;p4"/>
          <p:cNvSpPr/>
          <p:nvPr/>
        </p:nvSpPr>
        <p:spPr>
          <a:xfrm>
            <a:off x="5803693" y="2185455"/>
            <a:ext cx="14698" cy="116278"/>
          </a:xfrm>
          <a:custGeom>
            <a:rect b="b" l="l" r="r" t="t"/>
            <a:pathLst>
              <a:path extrusionOk="0" h="1250" w="158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"/>
          <p:cNvSpPr/>
          <p:nvPr/>
        </p:nvSpPr>
        <p:spPr>
          <a:xfrm>
            <a:off x="5827973" y="2173269"/>
            <a:ext cx="14698" cy="38604"/>
          </a:xfrm>
          <a:custGeom>
            <a:rect b="b" l="l" r="r" t="t"/>
            <a:pathLst>
              <a:path extrusionOk="0" h="415" w="158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"/>
          <p:cNvSpPr/>
          <p:nvPr/>
        </p:nvSpPr>
        <p:spPr>
          <a:xfrm>
            <a:off x="5992626" y="2673734"/>
            <a:ext cx="14233" cy="47721"/>
          </a:xfrm>
          <a:custGeom>
            <a:rect b="b" l="l" r="r" t="t"/>
            <a:pathLst>
              <a:path extrusionOk="0" h="513" w="153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"/>
          <p:cNvSpPr/>
          <p:nvPr/>
        </p:nvSpPr>
        <p:spPr>
          <a:xfrm>
            <a:off x="5872810" y="2486013"/>
            <a:ext cx="71257" cy="204091"/>
          </a:xfrm>
          <a:custGeom>
            <a:rect b="b" l="l" r="r" t="t"/>
            <a:pathLst>
              <a:path extrusionOk="0" h="2194" w="766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"/>
          <p:cNvSpPr/>
          <p:nvPr/>
        </p:nvSpPr>
        <p:spPr>
          <a:xfrm>
            <a:off x="5895229" y="2389734"/>
            <a:ext cx="46885" cy="86139"/>
          </a:xfrm>
          <a:custGeom>
            <a:rect b="b" l="l" r="r" t="t"/>
            <a:pathLst>
              <a:path extrusionOk="0" h="926" w="504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4"/>
          <p:cNvSpPr/>
          <p:nvPr/>
        </p:nvSpPr>
        <p:spPr>
          <a:xfrm>
            <a:off x="5806112" y="2792432"/>
            <a:ext cx="20000" cy="114418"/>
          </a:xfrm>
          <a:custGeom>
            <a:rect b="b" l="l" r="r" t="t"/>
            <a:pathLst>
              <a:path extrusionOk="0" h="1230" w="215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"/>
          <p:cNvSpPr/>
          <p:nvPr/>
        </p:nvSpPr>
        <p:spPr>
          <a:xfrm>
            <a:off x="5838205" y="2897734"/>
            <a:ext cx="44931" cy="13023"/>
          </a:xfrm>
          <a:custGeom>
            <a:rect b="b" l="l" r="r" t="t"/>
            <a:pathLst>
              <a:path extrusionOk="0" h="140" w="483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1" name="Google Shape;751;p4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752" name="Google Shape;752;p4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3" name="Google Shape;753;p4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6"/>
            </a:xfrm>
          </p:grpSpPr>
          <p:sp>
            <p:nvSpPr>
              <p:cNvPr id="754" name="Google Shape;754;p4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rect b="b" l="l" r="r" t="t"/>
                <a:pathLst>
                  <a:path extrusionOk="0" h="21342" w="2152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rect b="b" l="l" r="r" t="t"/>
                <a:pathLst>
                  <a:path extrusionOk="0" h="21452" w="21604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4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rect b="b" l="l" r="r" t="t"/>
                <a:pathLst>
                  <a:path extrusionOk="0" h="19068" w="18242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4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rect b="b" l="l" r="r" t="t"/>
                <a:pathLst>
                  <a:path extrusionOk="0" h="19163" w="18357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rect b="b" l="l" r="r" t="t"/>
                <a:pathLst>
                  <a:path extrusionOk="0" h="2687" w="9511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rect b="b" l="l" r="r" t="t"/>
                <a:pathLst>
                  <a:path extrusionOk="0" h="2488" w="6761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4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rect b="b" l="l" r="r" t="t"/>
                <a:pathLst>
                  <a:path extrusionOk="0" h="1834" w="5107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4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rect b="b" l="l" r="r" t="t"/>
                <a:pathLst>
                  <a:path extrusionOk="0" h="7181" w="13025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rect b="b" l="l" r="r" t="t"/>
                <a:pathLst>
                  <a:path extrusionOk="0" h="7291" w="13135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rect b="b" l="l" r="r" t="t"/>
                <a:pathLst>
                  <a:path extrusionOk="0" h="4473" w="5285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4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rect b="b" l="l" r="r" t="t"/>
                <a:pathLst>
                  <a:path extrusionOk="0" h="4604" w="5452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rect b="b" l="l" r="r" t="t"/>
                <a:pathLst>
                  <a:path extrusionOk="0" h="4473" w="4212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4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rect b="b" l="l" r="r" t="t"/>
                <a:pathLst>
                  <a:path extrusionOk="0" h="4604" w="4322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rect b="b" l="l" r="r" t="t"/>
                <a:pathLst>
                  <a:path extrusionOk="0" h="4473" w="4405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4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rect b="b" l="l" r="r" t="t"/>
                <a:pathLst>
                  <a:path extrusionOk="0" h="4604" w="4542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rect b="b" l="l" r="r" t="t"/>
                <a:pathLst>
                  <a:path extrusionOk="0" h="1986" w="3081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rect b="b" l="l" r="r" t="t"/>
                <a:pathLst>
                  <a:path extrusionOk="0" h="1855" w="2971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rect b="b" l="l" r="r" t="t"/>
                <a:pathLst>
                  <a:path extrusionOk="0" h="1986" w="3075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rect b="b" l="l" r="r" t="t"/>
                <a:pathLst>
                  <a:path extrusionOk="0" h="1986" w="3059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5" name="Google Shape;775;p4"/>
            <p:cNvGrpSpPr/>
            <p:nvPr/>
          </p:nvGrpSpPr>
          <p:grpSpPr>
            <a:xfrm>
              <a:off x="7046150" y="2436861"/>
              <a:ext cx="1384634" cy="2112141"/>
              <a:chOff x="3759700" y="491525"/>
              <a:chExt cx="2495735" cy="3806346"/>
            </a:xfrm>
          </p:grpSpPr>
          <p:sp>
            <p:nvSpPr>
              <p:cNvPr id="776" name="Google Shape;776;p4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rect b="b" l="l" r="r" t="t"/>
                <a:pathLst>
                  <a:path extrusionOk="0" h="10466" w="8228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4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rect b="b" l="l" r="r" t="t"/>
                <a:pathLst>
                  <a:path extrusionOk="0" h="10589" w="8186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rect b="b" l="l" r="r" t="t"/>
                <a:pathLst>
                  <a:path extrusionOk="0" h="3231" w="3343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rect b="b" l="l" r="r" t="t"/>
                <a:pathLst>
                  <a:path extrusionOk="0" h="3350" w="3232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rect b="b" l="l" r="r" t="t"/>
                <a:pathLst>
                  <a:path extrusionOk="0" h="2715" w="1117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rect b="b" l="l" r="r" t="t"/>
                <a:pathLst>
                  <a:path extrusionOk="0" h="2792" w="1096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rect b="b" l="l" r="r" t="t"/>
                <a:pathLst>
                  <a:path extrusionOk="0" h="2114" w="938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rect b="b" l="l" r="r" t="t"/>
                <a:pathLst>
                  <a:path extrusionOk="0" h="1964" w="1006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4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rect b="b" l="l" r="r" t="t"/>
                <a:pathLst>
                  <a:path extrusionOk="0" h="2468" w="1111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4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rect b="b" l="l" r="r" t="t"/>
                <a:pathLst>
                  <a:path extrusionOk="0" h="2315" w="1158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rect b="b" l="l" r="r" t="t"/>
                <a:pathLst>
                  <a:path extrusionOk="0" h="2155" w="1007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rect b="b" l="l" r="r" t="t"/>
                <a:pathLst>
                  <a:path extrusionOk="0" h="2096" w="1028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rect b="b" l="l" r="r" t="t"/>
                <a:pathLst>
                  <a:path extrusionOk="0" h="2203" w="1111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rect b="b" l="l" r="r" t="t"/>
                <a:pathLst>
                  <a:path extrusionOk="0" h="2358" w="1111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rect b="b" l="l" r="r" t="t"/>
                <a:pathLst>
                  <a:path extrusionOk="0" h="6137" w="5301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rect b="b" l="l" r="r" t="t"/>
                <a:pathLst>
                  <a:path extrusionOk="0" h="6242" w="5217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rect b="b" l="l" r="r" t="t"/>
                <a:pathLst>
                  <a:path extrusionOk="0" h="4680" w="8432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rect b="b" l="l" r="r" t="t"/>
                <a:pathLst>
                  <a:path extrusionOk="0" h="4782" w="8422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rect b="b" l="l" r="r" t="t"/>
                <a:pathLst>
                  <a:path extrusionOk="0" h="4650" w="8772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rect b="b" l="l" r="r" t="t"/>
                <a:pathLst>
                  <a:path extrusionOk="0" h="4761" w="8641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rect b="b" l="l" r="r" t="t"/>
                <a:pathLst>
                  <a:path extrusionOk="0" h="3903" w="3059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rect b="b" l="l" r="r" t="t"/>
                <a:pathLst>
                  <a:path extrusionOk="0" h="4102" w="3143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rect b="b" l="l" r="r" t="t"/>
                <a:pathLst>
                  <a:path extrusionOk="0" h="9753" w="6128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rect b="b" l="l" r="r" t="t"/>
                <a:pathLst>
                  <a:path extrusionOk="0" h="9910" w="6196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rect b="b" l="l" r="r" t="t"/>
                <a:pathLst>
                  <a:path extrusionOk="0" h="7878" w="3237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rect b="b" l="l" r="r" t="t"/>
                <a:pathLst>
                  <a:path extrusionOk="0" h="8005" w="3316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rect b="b" l="l" r="r" t="t"/>
                <a:pathLst>
                  <a:path extrusionOk="0" h="2701" w="6155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rect b="b" l="l" r="r" t="t"/>
                <a:pathLst>
                  <a:path extrusionOk="0" h="2831" w="6244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4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rect b="b" l="l" r="r" t="t"/>
                <a:pathLst>
                  <a:path extrusionOk="0" h="5604" w="4845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4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rect b="b" l="l" r="r" t="t"/>
                <a:pathLst>
                  <a:path extrusionOk="0" h="5718" w="4913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rect b="b" l="l" r="r" t="t"/>
                <a:pathLst>
                  <a:path extrusionOk="0" h="2926" w="5065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rect b="b" l="l" r="r" t="t"/>
                <a:pathLst>
                  <a:path extrusionOk="0" h="3041" w="4756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4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rect b="b" l="l" r="r" t="t"/>
                <a:pathLst>
                  <a:path extrusionOk="0" h="2682" w="4149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4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rect b="b" l="l" r="r" t="t"/>
                <a:pathLst>
                  <a:path extrusionOk="0" h="2803" w="4039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rect b="b" l="l" r="r" t="t"/>
                <a:pathLst>
                  <a:path extrusionOk="0" h="1716" w="120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rect b="b" l="l" r="r" t="t"/>
                <a:pathLst>
                  <a:path extrusionOk="0" h="1842" w="1289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4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rect b="b" l="l" r="r" t="t"/>
                <a:pathLst>
                  <a:path extrusionOk="0" h="2164" w="1352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4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rect b="b" l="l" r="r" t="t"/>
                <a:pathLst>
                  <a:path extrusionOk="0" h="2277" w="1483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rect b="b" l="l" r="r" t="t"/>
                <a:pathLst>
                  <a:path extrusionOk="0" h="1946" w="1357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4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rect b="b" l="l" r="r" t="t"/>
                <a:pathLst>
                  <a:path extrusionOk="0" h="2059" w="1483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4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rect b="b" l="l" r="r" t="t"/>
                <a:pathLst>
                  <a:path extrusionOk="0" h="1987" w="1661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4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rect b="b" l="l" r="r" t="t"/>
                <a:pathLst>
                  <a:path extrusionOk="0" h="2076" w="1745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rect b="b" l="l" r="r" t="t"/>
                <a:pathLst>
                  <a:path extrusionOk="0" h="2876" w="2556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rect b="b" l="l" r="r" t="t"/>
                <a:pathLst>
                  <a:path extrusionOk="0" h="2991" w="2551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4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rect b="b" l="l" r="r" t="t"/>
                <a:pathLst>
                  <a:path extrusionOk="0" h="4717" w="8144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4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rect b="b" l="l" r="r" t="t"/>
                <a:pathLst>
                  <a:path extrusionOk="0" h="4827" w="8076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rect b="b" l="l" r="r" t="t"/>
                <a:pathLst>
                  <a:path extrusionOk="0" h="1738" w="1331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rect b="b" l="l" r="r" t="t"/>
                <a:pathLst>
                  <a:path extrusionOk="0" h="1724" w="1394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4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rect b="b" l="l" r="r" t="t"/>
                <a:pathLst>
                  <a:path extrusionOk="0" h="4336" w="5059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4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rect b="b" l="l" r="r" t="t"/>
                <a:pathLst>
                  <a:path extrusionOk="0" h="4437" w="4934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rect b="b" l="l" r="r" t="t"/>
                <a:pathLst>
                  <a:path extrusionOk="0" h="483" w="462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rect b="b" l="l" r="r" t="t"/>
                <a:pathLst>
                  <a:path extrusionOk="0" h="836" w="504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4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rect b="b" l="l" r="r" t="t"/>
                <a:pathLst>
                  <a:path extrusionOk="0" h="683" w="719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4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rect b="b" l="l" r="r" t="t"/>
                <a:pathLst>
                  <a:path extrusionOk="0" h="525" w="352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rect b="b" l="l" r="r" t="t"/>
                <a:pathLst>
                  <a:path extrusionOk="0" h="786" w="1195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rect b="b" l="l" r="r" t="t"/>
                <a:pathLst>
                  <a:path extrusionOk="0" h="912" w="1268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4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rect b="b" l="l" r="r" t="t"/>
                <a:pathLst>
                  <a:path extrusionOk="0" h="338" w="964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4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rect b="b" l="l" r="r" t="t"/>
                <a:pathLst>
                  <a:path extrusionOk="0" h="455" w="1069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rect b="b" l="l" r="r" t="t"/>
                <a:pathLst>
                  <a:path extrusionOk="0" h="394" w="854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rect b="b" l="l" r="r" t="t"/>
                <a:pathLst>
                  <a:path extrusionOk="0" h="524" w="98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4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rect b="b" l="l" r="r" t="t"/>
                <a:pathLst>
                  <a:path extrusionOk="0" h="523" w="986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rect b="b" l="l" r="r" t="t"/>
                <a:pathLst>
                  <a:path extrusionOk="0" h="630" w="1007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rect b="b" l="l" r="r" t="t"/>
                <a:pathLst>
                  <a:path extrusionOk="0" h="618" w="1179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rect b="b" l="l" r="r" t="t"/>
                <a:pathLst>
                  <a:path extrusionOk="0" h="734" w="1221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0" name="Google Shape;840;p4"/>
            <p:cNvSpPr/>
            <p:nvPr/>
          </p:nvSpPr>
          <p:spPr>
            <a:xfrm>
              <a:off x="5791507" y="2154757"/>
              <a:ext cx="667920" cy="769854"/>
            </a:xfrm>
            <a:custGeom>
              <a:rect b="b" l="l" r="r" t="t"/>
              <a:pathLst>
                <a:path extrusionOk="0" h="8276" w="718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5787600" y="2150851"/>
              <a:ext cx="678152" cy="777668"/>
            </a:xfrm>
            <a:custGeom>
              <a:rect b="b" l="l" r="r" t="t"/>
              <a:pathLst>
                <a:path extrusionOk="0" h="8360" w="729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5860624" y="2276618"/>
              <a:ext cx="536010" cy="535903"/>
            </a:xfrm>
            <a:custGeom>
              <a:rect b="b" l="l" r="r" t="t"/>
              <a:pathLst>
                <a:path extrusionOk="0" h="5761" w="5762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5854764" y="2270757"/>
              <a:ext cx="548196" cy="548089"/>
            </a:xfrm>
            <a:custGeom>
              <a:rect b="b" l="l" r="r" t="t"/>
              <a:pathLst>
                <a:path extrusionOk="0" h="5892" w="5893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5974114" y="2536711"/>
              <a:ext cx="309029" cy="275812"/>
            </a:xfrm>
            <a:custGeom>
              <a:rect b="b" l="l" r="r" t="t"/>
              <a:pathLst>
                <a:path extrusionOk="0" h="2965" w="3322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968347" y="2532339"/>
              <a:ext cx="320564" cy="286509"/>
            </a:xfrm>
            <a:custGeom>
              <a:rect b="b" l="l" r="r" t="t"/>
              <a:pathLst>
                <a:path extrusionOk="0" h="3080" w="3446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6041371" y="2339874"/>
              <a:ext cx="172561" cy="196929"/>
            </a:xfrm>
            <a:custGeom>
              <a:rect b="b" l="l" r="r" t="t"/>
              <a:pathLst>
                <a:path extrusionOk="0" h="2117" w="1855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6035045" y="2331595"/>
              <a:ext cx="185213" cy="211068"/>
            </a:xfrm>
            <a:custGeom>
              <a:rect b="b" l="l" r="r" t="t"/>
              <a:pathLst>
                <a:path extrusionOk="0" h="2269" w="1991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3ceb130263ebed61_26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 Perangkat Lunak</a:t>
            </a:r>
            <a:endParaRPr sz="2800" u="sng"/>
          </a:p>
        </p:txBody>
      </p:sp>
      <p:sp>
        <p:nvSpPr>
          <p:cNvPr id="1469" name="Google Shape;1469;g3ceb130263ebed61_26"/>
          <p:cNvSpPr/>
          <p:nvPr/>
        </p:nvSpPr>
        <p:spPr>
          <a:xfrm>
            <a:off x="385729" y="377766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0" name="Google Shape;1470;g3ceb130263ebed61_26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813077" y="2481374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g3ceb130263ebed61_26"/>
          <p:cNvSpPr txBox="1"/>
          <p:nvPr>
            <p:ph idx="4294967295" type="title"/>
          </p:nvPr>
        </p:nvSpPr>
        <p:spPr>
          <a:xfrm>
            <a:off x="268725" y="4201350"/>
            <a:ext cx="23850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Data Penjadwalan Pagi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72" name="Google Shape;1472;g3ceb130263ebed61_26"/>
          <p:cNvSpPr/>
          <p:nvPr/>
        </p:nvSpPr>
        <p:spPr>
          <a:xfrm>
            <a:off x="6598195" y="3777660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g3ceb130263ebed61_26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7025543" y="2481368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g3ceb130263ebed61_26"/>
          <p:cNvSpPr txBox="1"/>
          <p:nvPr>
            <p:ph idx="4294967295" type="title"/>
          </p:nvPr>
        </p:nvSpPr>
        <p:spPr>
          <a:xfrm>
            <a:off x="6481191" y="4201343"/>
            <a:ext cx="23850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Data Penjadwalan Sore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3ceb130263ebed61_46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 Perangkat Lunak</a:t>
            </a:r>
            <a:endParaRPr sz="2800" u="sng"/>
          </a:p>
        </p:txBody>
      </p:sp>
      <p:sp>
        <p:nvSpPr>
          <p:cNvPr id="1480" name="Google Shape;1480;g3ceb130263ebed61_46"/>
          <p:cNvSpPr/>
          <p:nvPr/>
        </p:nvSpPr>
        <p:spPr>
          <a:xfrm>
            <a:off x="385729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1" name="Google Shape;1481;g3ceb130263ebed61_46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813077" y="253065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g3ceb130263ebed61_46"/>
          <p:cNvSpPr txBox="1"/>
          <p:nvPr>
            <p:ph idx="4294967295" type="title"/>
          </p:nvPr>
        </p:nvSpPr>
        <p:spPr>
          <a:xfrm>
            <a:off x="353025" y="4210703"/>
            <a:ext cx="2216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Settings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83" name="Google Shape;1483;g3ceb130263ebed61_46"/>
          <p:cNvSpPr/>
          <p:nvPr/>
        </p:nvSpPr>
        <p:spPr>
          <a:xfrm>
            <a:off x="3485755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g3ceb130263ebed61_46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3913103" y="253065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g3ceb130263ebed61_46"/>
          <p:cNvSpPr txBox="1"/>
          <p:nvPr>
            <p:ph idx="4294967295" type="title"/>
          </p:nvPr>
        </p:nvSpPr>
        <p:spPr>
          <a:xfrm>
            <a:off x="3596600" y="4210698"/>
            <a:ext cx="1929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Update Profile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86" name="Google Shape;1486;g3ceb130263ebed61_46"/>
          <p:cNvSpPr/>
          <p:nvPr/>
        </p:nvSpPr>
        <p:spPr>
          <a:xfrm>
            <a:off x="6585768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g3ceb130263ebed61_46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7013117" y="253065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g3ceb130263ebed61_46"/>
          <p:cNvSpPr txBox="1"/>
          <p:nvPr>
            <p:ph idx="4294967295" type="title"/>
          </p:nvPr>
        </p:nvSpPr>
        <p:spPr>
          <a:xfrm>
            <a:off x="6606025" y="4210700"/>
            <a:ext cx="21105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Ubah Password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ceb130263ebed61_59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Implementasi Perangkat Lunak</a:t>
            </a:r>
            <a:endParaRPr sz="2800" u="sng"/>
          </a:p>
        </p:txBody>
      </p:sp>
      <p:sp>
        <p:nvSpPr>
          <p:cNvPr id="1494" name="Google Shape;1494;g3ceb130263ebed61_59"/>
          <p:cNvSpPr/>
          <p:nvPr/>
        </p:nvSpPr>
        <p:spPr>
          <a:xfrm>
            <a:off x="385729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5" name="Google Shape;1495;g3ceb130263ebed61_59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813077" y="253065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g3ceb130263ebed61_59"/>
          <p:cNvSpPr txBox="1"/>
          <p:nvPr>
            <p:ph idx="4294967295" type="title"/>
          </p:nvPr>
        </p:nvSpPr>
        <p:spPr>
          <a:xfrm>
            <a:off x="295575" y="4210700"/>
            <a:ext cx="2331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Tambah 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Status Alat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497" name="Google Shape;1497;g3ceb130263ebed61_59"/>
          <p:cNvSpPr/>
          <p:nvPr/>
        </p:nvSpPr>
        <p:spPr>
          <a:xfrm>
            <a:off x="3485755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g3ceb130263ebed61_59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3913103" y="253065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g3ceb130263ebed61_59"/>
          <p:cNvSpPr/>
          <p:nvPr/>
        </p:nvSpPr>
        <p:spPr>
          <a:xfrm>
            <a:off x="6585768" y="3826947"/>
            <a:ext cx="2151000" cy="457800"/>
          </a:xfrm>
          <a:prstGeom prst="ellipse">
            <a:avLst/>
          </a:prstGeom>
          <a:solidFill>
            <a:srgbClr val="3E285A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0" name="Google Shape;1500;g3ceb130263ebed61_59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7013117" y="2530650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g3ceb130263ebed61_59"/>
          <p:cNvSpPr txBox="1"/>
          <p:nvPr>
            <p:ph idx="4294967295" type="title"/>
          </p:nvPr>
        </p:nvSpPr>
        <p:spPr>
          <a:xfrm>
            <a:off x="3395600" y="4210701"/>
            <a:ext cx="2331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Edit 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Status Alat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02" name="Google Shape;1502;g3ceb130263ebed61_59"/>
          <p:cNvSpPr txBox="1"/>
          <p:nvPr>
            <p:ph idx="4294967295" type="title"/>
          </p:nvPr>
        </p:nvSpPr>
        <p:spPr>
          <a:xfrm>
            <a:off x="6630925" y="4210701"/>
            <a:ext cx="20607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Halaman Cek 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>
                <a:solidFill>
                  <a:schemeClr val="accent1"/>
                </a:solidFill>
              </a:rPr>
              <a:t>Status Alat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f340fa47afb3b04_258"/>
          <p:cNvSpPr txBox="1"/>
          <p:nvPr>
            <p:ph type="title"/>
          </p:nvPr>
        </p:nvSpPr>
        <p:spPr>
          <a:xfrm>
            <a:off x="713475" y="2551575"/>
            <a:ext cx="47409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/>
              <a:t>Hasil Pengujian</a:t>
            </a:r>
            <a:endParaRPr u="sng"/>
          </a:p>
        </p:txBody>
      </p:sp>
      <p:sp>
        <p:nvSpPr>
          <p:cNvPr id="1508" name="Google Shape;1508;g7f340fa47afb3b04_258"/>
          <p:cNvSpPr txBox="1"/>
          <p:nvPr>
            <p:ph idx="2" type="title"/>
          </p:nvPr>
        </p:nvSpPr>
        <p:spPr>
          <a:xfrm>
            <a:off x="713475" y="1646788"/>
            <a:ext cx="1702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09" name="Google Shape;1509;g7f340fa47afb3b04_258"/>
          <p:cNvSpPr/>
          <p:nvPr/>
        </p:nvSpPr>
        <p:spPr>
          <a:xfrm>
            <a:off x="5803693" y="2185455"/>
            <a:ext cx="14698" cy="116278"/>
          </a:xfrm>
          <a:custGeom>
            <a:rect b="b" l="l" r="r" t="t"/>
            <a:pathLst>
              <a:path extrusionOk="0" h="1250" w="158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g7f340fa47afb3b04_258"/>
          <p:cNvSpPr/>
          <p:nvPr/>
        </p:nvSpPr>
        <p:spPr>
          <a:xfrm>
            <a:off x="5827973" y="2173269"/>
            <a:ext cx="14698" cy="38604"/>
          </a:xfrm>
          <a:custGeom>
            <a:rect b="b" l="l" r="r" t="t"/>
            <a:pathLst>
              <a:path extrusionOk="0" h="415" w="158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g7f340fa47afb3b04_258"/>
          <p:cNvSpPr/>
          <p:nvPr/>
        </p:nvSpPr>
        <p:spPr>
          <a:xfrm>
            <a:off x="5992626" y="2673734"/>
            <a:ext cx="14233" cy="47721"/>
          </a:xfrm>
          <a:custGeom>
            <a:rect b="b" l="l" r="r" t="t"/>
            <a:pathLst>
              <a:path extrusionOk="0" h="513" w="153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g7f340fa47afb3b04_258"/>
          <p:cNvSpPr/>
          <p:nvPr/>
        </p:nvSpPr>
        <p:spPr>
          <a:xfrm>
            <a:off x="5872810" y="2486013"/>
            <a:ext cx="71257" cy="204091"/>
          </a:xfrm>
          <a:custGeom>
            <a:rect b="b" l="l" r="r" t="t"/>
            <a:pathLst>
              <a:path extrusionOk="0" h="2194" w="766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g7f340fa47afb3b04_258"/>
          <p:cNvSpPr/>
          <p:nvPr/>
        </p:nvSpPr>
        <p:spPr>
          <a:xfrm>
            <a:off x="5895229" y="2389734"/>
            <a:ext cx="46885" cy="86139"/>
          </a:xfrm>
          <a:custGeom>
            <a:rect b="b" l="l" r="r" t="t"/>
            <a:pathLst>
              <a:path extrusionOk="0" h="926" w="504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g7f340fa47afb3b04_258"/>
          <p:cNvSpPr/>
          <p:nvPr/>
        </p:nvSpPr>
        <p:spPr>
          <a:xfrm>
            <a:off x="5806112" y="2792432"/>
            <a:ext cx="20000" cy="114418"/>
          </a:xfrm>
          <a:custGeom>
            <a:rect b="b" l="l" r="r" t="t"/>
            <a:pathLst>
              <a:path extrusionOk="0" h="1230" w="215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g7f340fa47afb3b04_258"/>
          <p:cNvSpPr/>
          <p:nvPr/>
        </p:nvSpPr>
        <p:spPr>
          <a:xfrm>
            <a:off x="5838205" y="2897734"/>
            <a:ext cx="44931" cy="13023"/>
          </a:xfrm>
          <a:custGeom>
            <a:rect b="b" l="l" r="r" t="t"/>
            <a:pathLst>
              <a:path extrusionOk="0" h="140" w="483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6" name="Google Shape;1516;g7f340fa47afb3b04_258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1517" name="Google Shape;1517;g7f340fa47afb3b04_258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8" name="Google Shape;1518;g7f340fa47afb3b04_258"/>
            <p:cNvGrpSpPr/>
            <p:nvPr/>
          </p:nvGrpSpPr>
          <p:grpSpPr>
            <a:xfrm>
              <a:off x="5694354" y="884490"/>
              <a:ext cx="2375883" cy="1916778"/>
              <a:chOff x="1096075" y="487799"/>
              <a:chExt cx="4881618" cy="3938316"/>
            </a:xfrm>
          </p:grpSpPr>
          <p:sp>
            <p:nvSpPr>
              <p:cNvPr id="1519" name="Google Shape;1519;g7f340fa47afb3b04_258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rect b="b" l="l" r="r" t="t"/>
                <a:pathLst>
                  <a:path extrusionOk="0" h="21342" w="2152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g7f340fa47afb3b04_258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rect b="b" l="l" r="r" t="t"/>
                <a:pathLst>
                  <a:path extrusionOk="0" h="21452" w="21604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g7f340fa47afb3b04_258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rect b="b" l="l" r="r" t="t"/>
                <a:pathLst>
                  <a:path extrusionOk="0" h="19068" w="18242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g7f340fa47afb3b04_258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rect b="b" l="l" r="r" t="t"/>
                <a:pathLst>
                  <a:path extrusionOk="0" h="19163" w="18357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g7f340fa47afb3b04_258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rect b="b" l="l" r="r" t="t"/>
                <a:pathLst>
                  <a:path extrusionOk="0" h="2687" w="9511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g7f340fa47afb3b04_258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rect b="b" l="l" r="r" t="t"/>
                <a:pathLst>
                  <a:path extrusionOk="0" h="2488" w="6761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g7f340fa47afb3b04_258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rect b="b" l="l" r="r" t="t"/>
                <a:pathLst>
                  <a:path extrusionOk="0" h="1834" w="5107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g7f340fa47afb3b04_258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rect b="b" l="l" r="r" t="t"/>
                <a:pathLst>
                  <a:path extrusionOk="0" h="7181" w="13025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g7f340fa47afb3b04_258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rect b="b" l="l" r="r" t="t"/>
                <a:pathLst>
                  <a:path extrusionOk="0" h="7291" w="13135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g7f340fa47afb3b04_258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rect b="b" l="l" r="r" t="t"/>
                <a:pathLst>
                  <a:path extrusionOk="0" h="4473" w="5285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g7f340fa47afb3b04_258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rect b="b" l="l" r="r" t="t"/>
                <a:pathLst>
                  <a:path extrusionOk="0" h="4604" w="5452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g7f340fa47afb3b04_258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rect b="b" l="l" r="r" t="t"/>
                <a:pathLst>
                  <a:path extrusionOk="0" h="4473" w="4212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g7f340fa47afb3b04_258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rect b="b" l="l" r="r" t="t"/>
                <a:pathLst>
                  <a:path extrusionOk="0" h="4604" w="4322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g7f340fa47afb3b04_258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rect b="b" l="l" r="r" t="t"/>
                <a:pathLst>
                  <a:path extrusionOk="0" h="4473" w="4405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g7f340fa47afb3b04_258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rect b="b" l="l" r="r" t="t"/>
                <a:pathLst>
                  <a:path extrusionOk="0" h="4604" w="4542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g7f340fa47afb3b04_258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g7f340fa47afb3b04_258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rect b="b" l="l" r="r" t="t"/>
                <a:pathLst>
                  <a:path extrusionOk="0" h="1986" w="3081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g7f340fa47afb3b04_258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rect b="b" l="l" r="r" t="t"/>
                <a:pathLst>
                  <a:path extrusionOk="0" h="1855" w="2971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g7f340fa47afb3b04_258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rect b="b" l="l" r="r" t="t"/>
                <a:pathLst>
                  <a:path extrusionOk="0" h="1986" w="3075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g7f340fa47afb3b04_258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g7f340fa47afb3b04_258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rect b="b" l="l" r="r" t="t"/>
                <a:pathLst>
                  <a:path extrusionOk="0" h="1986" w="3059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0" name="Google Shape;1540;g7f340fa47afb3b04_258"/>
            <p:cNvGrpSpPr/>
            <p:nvPr/>
          </p:nvGrpSpPr>
          <p:grpSpPr>
            <a:xfrm>
              <a:off x="7046150" y="2436861"/>
              <a:ext cx="1384634" cy="2112142"/>
              <a:chOff x="3759700" y="491525"/>
              <a:chExt cx="2495735" cy="3806346"/>
            </a:xfrm>
          </p:grpSpPr>
          <p:sp>
            <p:nvSpPr>
              <p:cNvPr id="1541" name="Google Shape;1541;g7f340fa47afb3b04_258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rect b="b" l="l" r="r" t="t"/>
                <a:pathLst>
                  <a:path extrusionOk="0" h="10466" w="8228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g7f340fa47afb3b04_258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rect b="b" l="l" r="r" t="t"/>
                <a:pathLst>
                  <a:path extrusionOk="0" h="10589" w="8186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g7f340fa47afb3b04_258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rect b="b" l="l" r="r" t="t"/>
                <a:pathLst>
                  <a:path extrusionOk="0" h="3231" w="3343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g7f340fa47afb3b04_258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rect b="b" l="l" r="r" t="t"/>
                <a:pathLst>
                  <a:path extrusionOk="0" h="3350" w="3232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g7f340fa47afb3b04_258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rect b="b" l="l" r="r" t="t"/>
                <a:pathLst>
                  <a:path extrusionOk="0" h="2715" w="1117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g7f340fa47afb3b04_258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rect b="b" l="l" r="r" t="t"/>
                <a:pathLst>
                  <a:path extrusionOk="0" h="2792" w="1096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g7f340fa47afb3b04_258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rect b="b" l="l" r="r" t="t"/>
                <a:pathLst>
                  <a:path extrusionOk="0" h="2114" w="938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g7f340fa47afb3b04_258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rect b="b" l="l" r="r" t="t"/>
                <a:pathLst>
                  <a:path extrusionOk="0" h="1964" w="1006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g7f340fa47afb3b04_258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rect b="b" l="l" r="r" t="t"/>
                <a:pathLst>
                  <a:path extrusionOk="0" h="2468" w="1111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g7f340fa47afb3b04_258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rect b="b" l="l" r="r" t="t"/>
                <a:pathLst>
                  <a:path extrusionOk="0" h="2315" w="1158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g7f340fa47afb3b04_258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rect b="b" l="l" r="r" t="t"/>
                <a:pathLst>
                  <a:path extrusionOk="0" h="2155" w="1007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g7f340fa47afb3b04_258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rect b="b" l="l" r="r" t="t"/>
                <a:pathLst>
                  <a:path extrusionOk="0" h="2096" w="1028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g7f340fa47afb3b04_258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rect b="b" l="l" r="r" t="t"/>
                <a:pathLst>
                  <a:path extrusionOk="0" h="2203" w="1111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g7f340fa47afb3b04_258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rect b="b" l="l" r="r" t="t"/>
                <a:pathLst>
                  <a:path extrusionOk="0" h="2358" w="1111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g7f340fa47afb3b04_258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rect b="b" l="l" r="r" t="t"/>
                <a:pathLst>
                  <a:path extrusionOk="0" h="6137" w="5301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g7f340fa47afb3b04_258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rect b="b" l="l" r="r" t="t"/>
                <a:pathLst>
                  <a:path extrusionOk="0" h="6242" w="5217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g7f340fa47afb3b04_258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rect b="b" l="l" r="r" t="t"/>
                <a:pathLst>
                  <a:path extrusionOk="0" h="4680" w="8432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g7f340fa47afb3b04_258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rect b="b" l="l" r="r" t="t"/>
                <a:pathLst>
                  <a:path extrusionOk="0" h="4782" w="8422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g7f340fa47afb3b04_258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rect b="b" l="l" r="r" t="t"/>
                <a:pathLst>
                  <a:path extrusionOk="0" h="4650" w="8772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g7f340fa47afb3b04_258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rect b="b" l="l" r="r" t="t"/>
                <a:pathLst>
                  <a:path extrusionOk="0" h="4761" w="8641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g7f340fa47afb3b04_258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rect b="b" l="l" r="r" t="t"/>
                <a:pathLst>
                  <a:path extrusionOk="0" h="3903" w="3059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g7f340fa47afb3b04_258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rect b="b" l="l" r="r" t="t"/>
                <a:pathLst>
                  <a:path extrusionOk="0" h="4102" w="3143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g7f340fa47afb3b04_258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rect b="b" l="l" r="r" t="t"/>
                <a:pathLst>
                  <a:path extrusionOk="0" h="9753" w="6128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g7f340fa47afb3b04_258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rect b="b" l="l" r="r" t="t"/>
                <a:pathLst>
                  <a:path extrusionOk="0" h="9910" w="6196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g7f340fa47afb3b04_258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rect b="b" l="l" r="r" t="t"/>
                <a:pathLst>
                  <a:path extrusionOk="0" h="7878" w="3237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g7f340fa47afb3b04_258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rect b="b" l="l" r="r" t="t"/>
                <a:pathLst>
                  <a:path extrusionOk="0" h="8005" w="3316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g7f340fa47afb3b04_258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rect b="b" l="l" r="r" t="t"/>
                <a:pathLst>
                  <a:path extrusionOk="0" h="2701" w="6155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g7f340fa47afb3b04_258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rect b="b" l="l" r="r" t="t"/>
                <a:pathLst>
                  <a:path extrusionOk="0" h="2831" w="6244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g7f340fa47afb3b04_258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rect b="b" l="l" r="r" t="t"/>
                <a:pathLst>
                  <a:path extrusionOk="0" h="5604" w="4845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g7f340fa47afb3b04_258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rect b="b" l="l" r="r" t="t"/>
                <a:pathLst>
                  <a:path extrusionOk="0" h="5718" w="4913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g7f340fa47afb3b04_258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rect b="b" l="l" r="r" t="t"/>
                <a:pathLst>
                  <a:path extrusionOk="0" h="2926" w="5065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g7f340fa47afb3b04_258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rect b="b" l="l" r="r" t="t"/>
                <a:pathLst>
                  <a:path extrusionOk="0" h="3041" w="4756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g7f340fa47afb3b04_258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rect b="b" l="l" r="r" t="t"/>
                <a:pathLst>
                  <a:path extrusionOk="0" h="2682" w="4149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g7f340fa47afb3b04_258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rect b="b" l="l" r="r" t="t"/>
                <a:pathLst>
                  <a:path extrusionOk="0" h="2803" w="4039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g7f340fa47afb3b04_258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rect b="b" l="l" r="r" t="t"/>
                <a:pathLst>
                  <a:path extrusionOk="0" h="1716" w="120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g7f340fa47afb3b04_258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rect b="b" l="l" r="r" t="t"/>
                <a:pathLst>
                  <a:path extrusionOk="0" h="1842" w="1289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g7f340fa47afb3b04_258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rect b="b" l="l" r="r" t="t"/>
                <a:pathLst>
                  <a:path extrusionOk="0" h="2164" w="1352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g7f340fa47afb3b04_258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rect b="b" l="l" r="r" t="t"/>
                <a:pathLst>
                  <a:path extrusionOk="0" h="2277" w="1483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g7f340fa47afb3b04_258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rect b="b" l="l" r="r" t="t"/>
                <a:pathLst>
                  <a:path extrusionOk="0" h="1946" w="1357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g7f340fa47afb3b04_258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rect b="b" l="l" r="r" t="t"/>
                <a:pathLst>
                  <a:path extrusionOk="0" h="2059" w="1483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g7f340fa47afb3b04_258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rect b="b" l="l" r="r" t="t"/>
                <a:pathLst>
                  <a:path extrusionOk="0" h="1987" w="1661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g7f340fa47afb3b04_258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rect b="b" l="l" r="r" t="t"/>
                <a:pathLst>
                  <a:path extrusionOk="0" h="2076" w="1745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g7f340fa47afb3b04_258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rect b="b" l="l" r="r" t="t"/>
                <a:pathLst>
                  <a:path extrusionOk="0" h="2876" w="2556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g7f340fa47afb3b04_258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rect b="b" l="l" r="r" t="t"/>
                <a:pathLst>
                  <a:path extrusionOk="0" h="2991" w="2551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g7f340fa47afb3b04_258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rect b="b" l="l" r="r" t="t"/>
                <a:pathLst>
                  <a:path extrusionOk="0" h="4717" w="8144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g7f340fa47afb3b04_258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rect b="b" l="l" r="r" t="t"/>
                <a:pathLst>
                  <a:path extrusionOk="0" h="4827" w="8076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g7f340fa47afb3b04_258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rect b="b" l="l" r="r" t="t"/>
                <a:pathLst>
                  <a:path extrusionOk="0" h="1738" w="1331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g7f340fa47afb3b04_258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rect b="b" l="l" r="r" t="t"/>
                <a:pathLst>
                  <a:path extrusionOk="0" h="1724" w="1394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g7f340fa47afb3b04_258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rect b="b" l="l" r="r" t="t"/>
                <a:pathLst>
                  <a:path extrusionOk="0" h="4336" w="5059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g7f340fa47afb3b04_258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rect b="b" l="l" r="r" t="t"/>
                <a:pathLst>
                  <a:path extrusionOk="0" h="4437" w="4934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g7f340fa47afb3b04_258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rect b="b" l="l" r="r" t="t"/>
                <a:pathLst>
                  <a:path extrusionOk="0" h="483" w="462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g7f340fa47afb3b04_258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rect b="b" l="l" r="r" t="t"/>
                <a:pathLst>
                  <a:path extrusionOk="0" h="836" w="504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g7f340fa47afb3b04_258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rect b="b" l="l" r="r" t="t"/>
                <a:pathLst>
                  <a:path extrusionOk="0" h="683" w="719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g7f340fa47afb3b04_258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rect b="b" l="l" r="r" t="t"/>
                <a:pathLst>
                  <a:path extrusionOk="0" h="525" w="352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g7f340fa47afb3b04_258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rect b="b" l="l" r="r" t="t"/>
                <a:pathLst>
                  <a:path extrusionOk="0" h="786" w="1195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g7f340fa47afb3b04_258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rect b="b" l="l" r="r" t="t"/>
                <a:pathLst>
                  <a:path extrusionOk="0" h="912" w="1268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g7f340fa47afb3b04_258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rect b="b" l="l" r="r" t="t"/>
                <a:pathLst>
                  <a:path extrusionOk="0" h="338" w="964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g7f340fa47afb3b04_258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rect b="b" l="l" r="r" t="t"/>
                <a:pathLst>
                  <a:path extrusionOk="0" h="455" w="1069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g7f340fa47afb3b04_258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rect b="b" l="l" r="r" t="t"/>
                <a:pathLst>
                  <a:path extrusionOk="0" h="394" w="854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g7f340fa47afb3b04_258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rect b="b" l="l" r="r" t="t"/>
                <a:pathLst>
                  <a:path extrusionOk="0" h="524" w="98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g7f340fa47afb3b04_258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rect b="b" l="l" r="r" t="t"/>
                <a:pathLst>
                  <a:path extrusionOk="0" h="523" w="986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g7f340fa47afb3b04_258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rect b="b" l="l" r="r" t="t"/>
                <a:pathLst>
                  <a:path extrusionOk="0" h="630" w="1007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g7f340fa47afb3b04_258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rect b="b" l="l" r="r" t="t"/>
                <a:pathLst>
                  <a:path extrusionOk="0" h="618" w="1179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g7f340fa47afb3b04_258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rect b="b" l="l" r="r" t="t"/>
                <a:pathLst>
                  <a:path extrusionOk="0" h="734" w="1221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5" name="Google Shape;1605;g7f340fa47afb3b04_258"/>
            <p:cNvSpPr/>
            <p:nvPr/>
          </p:nvSpPr>
          <p:spPr>
            <a:xfrm>
              <a:off x="5791507" y="2154757"/>
              <a:ext cx="667920" cy="769854"/>
            </a:xfrm>
            <a:custGeom>
              <a:rect b="b" l="l" r="r" t="t"/>
              <a:pathLst>
                <a:path extrusionOk="0" h="8276" w="718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7f340fa47afb3b04_258"/>
            <p:cNvSpPr/>
            <p:nvPr/>
          </p:nvSpPr>
          <p:spPr>
            <a:xfrm>
              <a:off x="5787600" y="2150851"/>
              <a:ext cx="678152" cy="777668"/>
            </a:xfrm>
            <a:custGeom>
              <a:rect b="b" l="l" r="r" t="t"/>
              <a:pathLst>
                <a:path extrusionOk="0" h="8360" w="729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g7f340fa47afb3b04_258"/>
            <p:cNvSpPr/>
            <p:nvPr/>
          </p:nvSpPr>
          <p:spPr>
            <a:xfrm>
              <a:off x="5860624" y="2276618"/>
              <a:ext cx="536010" cy="535903"/>
            </a:xfrm>
            <a:custGeom>
              <a:rect b="b" l="l" r="r" t="t"/>
              <a:pathLst>
                <a:path extrusionOk="0" h="5761" w="5762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g7f340fa47afb3b04_258"/>
            <p:cNvSpPr/>
            <p:nvPr/>
          </p:nvSpPr>
          <p:spPr>
            <a:xfrm>
              <a:off x="5854764" y="2270757"/>
              <a:ext cx="548196" cy="548089"/>
            </a:xfrm>
            <a:custGeom>
              <a:rect b="b" l="l" r="r" t="t"/>
              <a:pathLst>
                <a:path extrusionOk="0" h="5892" w="5893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g7f340fa47afb3b04_258"/>
            <p:cNvSpPr/>
            <p:nvPr/>
          </p:nvSpPr>
          <p:spPr>
            <a:xfrm>
              <a:off x="5974114" y="2536711"/>
              <a:ext cx="309029" cy="275812"/>
            </a:xfrm>
            <a:custGeom>
              <a:rect b="b" l="l" r="r" t="t"/>
              <a:pathLst>
                <a:path extrusionOk="0" h="2965" w="3322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7f340fa47afb3b04_258"/>
            <p:cNvSpPr/>
            <p:nvPr/>
          </p:nvSpPr>
          <p:spPr>
            <a:xfrm>
              <a:off x="5968347" y="2532339"/>
              <a:ext cx="320564" cy="286509"/>
            </a:xfrm>
            <a:custGeom>
              <a:rect b="b" l="l" r="r" t="t"/>
              <a:pathLst>
                <a:path extrusionOk="0" h="3080" w="3446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7f340fa47afb3b04_258"/>
            <p:cNvSpPr/>
            <p:nvPr/>
          </p:nvSpPr>
          <p:spPr>
            <a:xfrm>
              <a:off x="6041371" y="2339874"/>
              <a:ext cx="172561" cy="196929"/>
            </a:xfrm>
            <a:custGeom>
              <a:rect b="b" l="l" r="r" t="t"/>
              <a:pathLst>
                <a:path extrusionOk="0" h="2117" w="1855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7f340fa47afb3b04_258"/>
            <p:cNvSpPr/>
            <p:nvPr/>
          </p:nvSpPr>
          <p:spPr>
            <a:xfrm>
              <a:off x="6035045" y="2331595"/>
              <a:ext cx="185213" cy="211068"/>
            </a:xfrm>
            <a:custGeom>
              <a:rect b="b" l="l" r="r" t="t"/>
              <a:pathLst>
                <a:path extrusionOk="0" h="2269" w="1991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3ceb130263ebed61_74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Hasil Pengujian</a:t>
            </a:r>
            <a:endParaRPr sz="2800" u="sng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ceb130263ebed61_87"/>
          <p:cNvSpPr txBox="1"/>
          <p:nvPr>
            <p:ph type="title"/>
          </p:nvPr>
        </p:nvSpPr>
        <p:spPr>
          <a:xfrm>
            <a:off x="720000" y="64144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Hasil Pengujian Keseluruhan Sistem</a:t>
            </a:r>
            <a:endParaRPr sz="2800" u="sng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7f340fa47afb3b04_478"/>
          <p:cNvSpPr txBox="1"/>
          <p:nvPr>
            <p:ph type="title"/>
          </p:nvPr>
        </p:nvSpPr>
        <p:spPr>
          <a:xfrm>
            <a:off x="705517" y="2604542"/>
            <a:ext cx="47409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/>
              <a:t>Kesimpulan &amp;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/>
              <a:t>Saran</a:t>
            </a:r>
            <a:endParaRPr u="sng"/>
          </a:p>
        </p:txBody>
      </p:sp>
      <p:sp>
        <p:nvSpPr>
          <p:cNvPr id="1628" name="Google Shape;1628;g7f340fa47afb3b04_478"/>
          <p:cNvSpPr txBox="1"/>
          <p:nvPr>
            <p:ph idx="2" type="title"/>
          </p:nvPr>
        </p:nvSpPr>
        <p:spPr>
          <a:xfrm>
            <a:off x="705517" y="1762738"/>
            <a:ext cx="1702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29" name="Google Shape;1629;g7f340fa47afb3b04_478"/>
          <p:cNvSpPr/>
          <p:nvPr/>
        </p:nvSpPr>
        <p:spPr>
          <a:xfrm>
            <a:off x="5803693" y="2185455"/>
            <a:ext cx="14698" cy="116278"/>
          </a:xfrm>
          <a:custGeom>
            <a:rect b="b" l="l" r="r" t="t"/>
            <a:pathLst>
              <a:path extrusionOk="0" h="1250" w="158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g7f340fa47afb3b04_478"/>
          <p:cNvSpPr/>
          <p:nvPr/>
        </p:nvSpPr>
        <p:spPr>
          <a:xfrm>
            <a:off x="5827973" y="2173269"/>
            <a:ext cx="14698" cy="38604"/>
          </a:xfrm>
          <a:custGeom>
            <a:rect b="b" l="l" r="r" t="t"/>
            <a:pathLst>
              <a:path extrusionOk="0" h="415" w="158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g7f340fa47afb3b04_478"/>
          <p:cNvSpPr/>
          <p:nvPr/>
        </p:nvSpPr>
        <p:spPr>
          <a:xfrm>
            <a:off x="5992626" y="2673734"/>
            <a:ext cx="14233" cy="47721"/>
          </a:xfrm>
          <a:custGeom>
            <a:rect b="b" l="l" r="r" t="t"/>
            <a:pathLst>
              <a:path extrusionOk="0" h="513" w="153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g7f340fa47afb3b04_478"/>
          <p:cNvSpPr/>
          <p:nvPr/>
        </p:nvSpPr>
        <p:spPr>
          <a:xfrm>
            <a:off x="5872810" y="2486013"/>
            <a:ext cx="71257" cy="204091"/>
          </a:xfrm>
          <a:custGeom>
            <a:rect b="b" l="l" r="r" t="t"/>
            <a:pathLst>
              <a:path extrusionOk="0" h="2194" w="766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g7f340fa47afb3b04_478"/>
          <p:cNvSpPr/>
          <p:nvPr/>
        </p:nvSpPr>
        <p:spPr>
          <a:xfrm>
            <a:off x="5895229" y="2389734"/>
            <a:ext cx="46885" cy="86139"/>
          </a:xfrm>
          <a:custGeom>
            <a:rect b="b" l="l" r="r" t="t"/>
            <a:pathLst>
              <a:path extrusionOk="0" h="926" w="504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g7f340fa47afb3b04_478"/>
          <p:cNvSpPr/>
          <p:nvPr/>
        </p:nvSpPr>
        <p:spPr>
          <a:xfrm>
            <a:off x="5806112" y="2792432"/>
            <a:ext cx="20000" cy="114418"/>
          </a:xfrm>
          <a:custGeom>
            <a:rect b="b" l="l" r="r" t="t"/>
            <a:pathLst>
              <a:path extrusionOk="0" h="1230" w="215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g7f340fa47afb3b04_478"/>
          <p:cNvSpPr/>
          <p:nvPr/>
        </p:nvSpPr>
        <p:spPr>
          <a:xfrm>
            <a:off x="5838205" y="2897734"/>
            <a:ext cx="44931" cy="13023"/>
          </a:xfrm>
          <a:custGeom>
            <a:rect b="b" l="l" r="r" t="t"/>
            <a:pathLst>
              <a:path extrusionOk="0" h="140" w="483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6" name="Google Shape;1636;g7f340fa47afb3b04_478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1637" name="Google Shape;1637;g7f340fa47afb3b04_478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8" name="Google Shape;1638;g7f340fa47afb3b04_478"/>
            <p:cNvGrpSpPr/>
            <p:nvPr/>
          </p:nvGrpSpPr>
          <p:grpSpPr>
            <a:xfrm>
              <a:off x="5694354" y="884490"/>
              <a:ext cx="2375883" cy="1916778"/>
              <a:chOff x="1096075" y="487799"/>
              <a:chExt cx="4881618" cy="3938316"/>
            </a:xfrm>
          </p:grpSpPr>
          <p:sp>
            <p:nvSpPr>
              <p:cNvPr id="1639" name="Google Shape;1639;g7f340fa47afb3b04_478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rect b="b" l="l" r="r" t="t"/>
                <a:pathLst>
                  <a:path extrusionOk="0" h="21342" w="2152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g7f340fa47afb3b04_478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rect b="b" l="l" r="r" t="t"/>
                <a:pathLst>
                  <a:path extrusionOk="0" h="21452" w="21604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g7f340fa47afb3b04_478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rect b="b" l="l" r="r" t="t"/>
                <a:pathLst>
                  <a:path extrusionOk="0" h="19068" w="18242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g7f340fa47afb3b04_478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rect b="b" l="l" r="r" t="t"/>
                <a:pathLst>
                  <a:path extrusionOk="0" h="19163" w="18357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g7f340fa47afb3b04_478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rect b="b" l="l" r="r" t="t"/>
                <a:pathLst>
                  <a:path extrusionOk="0" h="2687" w="9511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g7f340fa47afb3b04_478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rect b="b" l="l" r="r" t="t"/>
                <a:pathLst>
                  <a:path extrusionOk="0" h="2488" w="6761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g7f340fa47afb3b04_478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rect b="b" l="l" r="r" t="t"/>
                <a:pathLst>
                  <a:path extrusionOk="0" h="1834" w="5107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g7f340fa47afb3b04_478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rect b="b" l="l" r="r" t="t"/>
                <a:pathLst>
                  <a:path extrusionOk="0" h="7181" w="13025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g7f340fa47afb3b04_478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rect b="b" l="l" r="r" t="t"/>
                <a:pathLst>
                  <a:path extrusionOk="0" h="7291" w="13135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g7f340fa47afb3b04_478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rect b="b" l="l" r="r" t="t"/>
                <a:pathLst>
                  <a:path extrusionOk="0" h="4473" w="5285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g7f340fa47afb3b04_478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rect b="b" l="l" r="r" t="t"/>
                <a:pathLst>
                  <a:path extrusionOk="0" h="4604" w="5452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g7f340fa47afb3b04_478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rect b="b" l="l" r="r" t="t"/>
                <a:pathLst>
                  <a:path extrusionOk="0" h="4473" w="4212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g7f340fa47afb3b04_478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rect b="b" l="l" r="r" t="t"/>
                <a:pathLst>
                  <a:path extrusionOk="0" h="4604" w="4322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g7f340fa47afb3b04_478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rect b="b" l="l" r="r" t="t"/>
                <a:pathLst>
                  <a:path extrusionOk="0" h="4473" w="4405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g7f340fa47afb3b04_478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rect b="b" l="l" r="r" t="t"/>
                <a:pathLst>
                  <a:path extrusionOk="0" h="4604" w="4542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g7f340fa47afb3b04_478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g7f340fa47afb3b04_478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rect b="b" l="l" r="r" t="t"/>
                <a:pathLst>
                  <a:path extrusionOk="0" h="1986" w="3081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g7f340fa47afb3b04_478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rect b="b" l="l" r="r" t="t"/>
                <a:pathLst>
                  <a:path extrusionOk="0" h="1855" w="2971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g7f340fa47afb3b04_478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rect b="b" l="l" r="r" t="t"/>
                <a:pathLst>
                  <a:path extrusionOk="0" h="1986" w="3075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g7f340fa47afb3b04_478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g7f340fa47afb3b04_478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rect b="b" l="l" r="r" t="t"/>
                <a:pathLst>
                  <a:path extrusionOk="0" h="1986" w="3059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0" name="Google Shape;1660;g7f340fa47afb3b04_478"/>
            <p:cNvGrpSpPr/>
            <p:nvPr/>
          </p:nvGrpSpPr>
          <p:grpSpPr>
            <a:xfrm>
              <a:off x="7046150" y="2436861"/>
              <a:ext cx="1384634" cy="2112142"/>
              <a:chOff x="3759700" y="491525"/>
              <a:chExt cx="2495735" cy="3806346"/>
            </a:xfrm>
          </p:grpSpPr>
          <p:sp>
            <p:nvSpPr>
              <p:cNvPr id="1661" name="Google Shape;1661;g7f340fa47afb3b04_478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rect b="b" l="l" r="r" t="t"/>
                <a:pathLst>
                  <a:path extrusionOk="0" h="10466" w="8228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g7f340fa47afb3b04_478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rect b="b" l="l" r="r" t="t"/>
                <a:pathLst>
                  <a:path extrusionOk="0" h="10589" w="8186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g7f340fa47afb3b04_478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rect b="b" l="l" r="r" t="t"/>
                <a:pathLst>
                  <a:path extrusionOk="0" h="3231" w="3343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g7f340fa47afb3b04_478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rect b="b" l="l" r="r" t="t"/>
                <a:pathLst>
                  <a:path extrusionOk="0" h="3350" w="3232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g7f340fa47afb3b04_478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rect b="b" l="l" r="r" t="t"/>
                <a:pathLst>
                  <a:path extrusionOk="0" h="2715" w="1117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g7f340fa47afb3b04_478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rect b="b" l="l" r="r" t="t"/>
                <a:pathLst>
                  <a:path extrusionOk="0" h="2792" w="1096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g7f340fa47afb3b04_478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rect b="b" l="l" r="r" t="t"/>
                <a:pathLst>
                  <a:path extrusionOk="0" h="2114" w="938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g7f340fa47afb3b04_478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rect b="b" l="l" r="r" t="t"/>
                <a:pathLst>
                  <a:path extrusionOk="0" h="1964" w="1006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g7f340fa47afb3b04_478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rect b="b" l="l" r="r" t="t"/>
                <a:pathLst>
                  <a:path extrusionOk="0" h="2468" w="1111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g7f340fa47afb3b04_478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rect b="b" l="l" r="r" t="t"/>
                <a:pathLst>
                  <a:path extrusionOk="0" h="2315" w="1158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g7f340fa47afb3b04_478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rect b="b" l="l" r="r" t="t"/>
                <a:pathLst>
                  <a:path extrusionOk="0" h="2155" w="1007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g7f340fa47afb3b04_478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rect b="b" l="l" r="r" t="t"/>
                <a:pathLst>
                  <a:path extrusionOk="0" h="2096" w="1028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g7f340fa47afb3b04_478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rect b="b" l="l" r="r" t="t"/>
                <a:pathLst>
                  <a:path extrusionOk="0" h="2203" w="1111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g7f340fa47afb3b04_478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rect b="b" l="l" r="r" t="t"/>
                <a:pathLst>
                  <a:path extrusionOk="0" h="2358" w="1111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g7f340fa47afb3b04_478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rect b="b" l="l" r="r" t="t"/>
                <a:pathLst>
                  <a:path extrusionOk="0" h="6137" w="5301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g7f340fa47afb3b04_478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rect b="b" l="l" r="r" t="t"/>
                <a:pathLst>
                  <a:path extrusionOk="0" h="6242" w="5217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g7f340fa47afb3b04_478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rect b="b" l="l" r="r" t="t"/>
                <a:pathLst>
                  <a:path extrusionOk="0" h="4680" w="8432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g7f340fa47afb3b04_478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rect b="b" l="l" r="r" t="t"/>
                <a:pathLst>
                  <a:path extrusionOk="0" h="4782" w="8422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g7f340fa47afb3b04_478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rect b="b" l="l" r="r" t="t"/>
                <a:pathLst>
                  <a:path extrusionOk="0" h="4650" w="8772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g7f340fa47afb3b04_478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rect b="b" l="l" r="r" t="t"/>
                <a:pathLst>
                  <a:path extrusionOk="0" h="4761" w="8641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g7f340fa47afb3b04_478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rect b="b" l="l" r="r" t="t"/>
                <a:pathLst>
                  <a:path extrusionOk="0" h="3903" w="3059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g7f340fa47afb3b04_478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rect b="b" l="l" r="r" t="t"/>
                <a:pathLst>
                  <a:path extrusionOk="0" h="4102" w="3143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g7f340fa47afb3b04_478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rect b="b" l="l" r="r" t="t"/>
                <a:pathLst>
                  <a:path extrusionOk="0" h="9753" w="6128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g7f340fa47afb3b04_478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rect b="b" l="l" r="r" t="t"/>
                <a:pathLst>
                  <a:path extrusionOk="0" h="9910" w="6196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g7f340fa47afb3b04_478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rect b="b" l="l" r="r" t="t"/>
                <a:pathLst>
                  <a:path extrusionOk="0" h="7878" w="3237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g7f340fa47afb3b04_478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rect b="b" l="l" r="r" t="t"/>
                <a:pathLst>
                  <a:path extrusionOk="0" h="8005" w="3316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g7f340fa47afb3b04_478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rect b="b" l="l" r="r" t="t"/>
                <a:pathLst>
                  <a:path extrusionOk="0" h="2701" w="6155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g7f340fa47afb3b04_478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rect b="b" l="l" r="r" t="t"/>
                <a:pathLst>
                  <a:path extrusionOk="0" h="2831" w="6244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g7f340fa47afb3b04_478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rect b="b" l="l" r="r" t="t"/>
                <a:pathLst>
                  <a:path extrusionOk="0" h="5604" w="4845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g7f340fa47afb3b04_478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rect b="b" l="l" r="r" t="t"/>
                <a:pathLst>
                  <a:path extrusionOk="0" h="5718" w="4913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g7f340fa47afb3b04_478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rect b="b" l="l" r="r" t="t"/>
                <a:pathLst>
                  <a:path extrusionOk="0" h="2926" w="5065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g7f340fa47afb3b04_478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rect b="b" l="l" r="r" t="t"/>
                <a:pathLst>
                  <a:path extrusionOk="0" h="3041" w="4756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g7f340fa47afb3b04_478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rect b="b" l="l" r="r" t="t"/>
                <a:pathLst>
                  <a:path extrusionOk="0" h="2682" w="4149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g7f340fa47afb3b04_478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rect b="b" l="l" r="r" t="t"/>
                <a:pathLst>
                  <a:path extrusionOk="0" h="2803" w="4039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g7f340fa47afb3b04_478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rect b="b" l="l" r="r" t="t"/>
                <a:pathLst>
                  <a:path extrusionOk="0" h="1716" w="120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g7f340fa47afb3b04_478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rect b="b" l="l" r="r" t="t"/>
                <a:pathLst>
                  <a:path extrusionOk="0" h="1842" w="1289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g7f340fa47afb3b04_478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rect b="b" l="l" r="r" t="t"/>
                <a:pathLst>
                  <a:path extrusionOk="0" h="2164" w="1352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g7f340fa47afb3b04_478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rect b="b" l="l" r="r" t="t"/>
                <a:pathLst>
                  <a:path extrusionOk="0" h="2277" w="1483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g7f340fa47afb3b04_478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rect b="b" l="l" r="r" t="t"/>
                <a:pathLst>
                  <a:path extrusionOk="0" h="1946" w="1357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g7f340fa47afb3b04_478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rect b="b" l="l" r="r" t="t"/>
                <a:pathLst>
                  <a:path extrusionOk="0" h="2059" w="1483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g7f340fa47afb3b04_478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rect b="b" l="l" r="r" t="t"/>
                <a:pathLst>
                  <a:path extrusionOk="0" h="1987" w="1661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g7f340fa47afb3b04_478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rect b="b" l="l" r="r" t="t"/>
                <a:pathLst>
                  <a:path extrusionOk="0" h="2076" w="1745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g7f340fa47afb3b04_478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rect b="b" l="l" r="r" t="t"/>
                <a:pathLst>
                  <a:path extrusionOk="0" h="2876" w="2556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g7f340fa47afb3b04_478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rect b="b" l="l" r="r" t="t"/>
                <a:pathLst>
                  <a:path extrusionOk="0" h="2991" w="2551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g7f340fa47afb3b04_478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rect b="b" l="l" r="r" t="t"/>
                <a:pathLst>
                  <a:path extrusionOk="0" h="4717" w="8144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g7f340fa47afb3b04_478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rect b="b" l="l" r="r" t="t"/>
                <a:pathLst>
                  <a:path extrusionOk="0" h="4827" w="8076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g7f340fa47afb3b04_478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rect b="b" l="l" r="r" t="t"/>
                <a:pathLst>
                  <a:path extrusionOk="0" h="1738" w="1331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g7f340fa47afb3b04_478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rect b="b" l="l" r="r" t="t"/>
                <a:pathLst>
                  <a:path extrusionOk="0" h="1724" w="1394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g7f340fa47afb3b04_478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rect b="b" l="l" r="r" t="t"/>
                <a:pathLst>
                  <a:path extrusionOk="0" h="4336" w="5059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g7f340fa47afb3b04_478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rect b="b" l="l" r="r" t="t"/>
                <a:pathLst>
                  <a:path extrusionOk="0" h="4437" w="4934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g7f340fa47afb3b04_478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rect b="b" l="l" r="r" t="t"/>
                <a:pathLst>
                  <a:path extrusionOk="0" h="483" w="462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g7f340fa47afb3b04_478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rect b="b" l="l" r="r" t="t"/>
                <a:pathLst>
                  <a:path extrusionOk="0" h="836" w="504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g7f340fa47afb3b04_478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rect b="b" l="l" r="r" t="t"/>
                <a:pathLst>
                  <a:path extrusionOk="0" h="683" w="719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g7f340fa47afb3b04_478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rect b="b" l="l" r="r" t="t"/>
                <a:pathLst>
                  <a:path extrusionOk="0" h="525" w="352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g7f340fa47afb3b04_478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rect b="b" l="l" r="r" t="t"/>
                <a:pathLst>
                  <a:path extrusionOk="0" h="786" w="1195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g7f340fa47afb3b04_478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rect b="b" l="l" r="r" t="t"/>
                <a:pathLst>
                  <a:path extrusionOk="0" h="912" w="1268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g7f340fa47afb3b04_478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rect b="b" l="l" r="r" t="t"/>
                <a:pathLst>
                  <a:path extrusionOk="0" h="338" w="964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g7f340fa47afb3b04_478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rect b="b" l="l" r="r" t="t"/>
                <a:pathLst>
                  <a:path extrusionOk="0" h="455" w="1069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g7f340fa47afb3b04_478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rect b="b" l="l" r="r" t="t"/>
                <a:pathLst>
                  <a:path extrusionOk="0" h="394" w="854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g7f340fa47afb3b04_478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rect b="b" l="l" r="r" t="t"/>
                <a:pathLst>
                  <a:path extrusionOk="0" h="524" w="98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g7f340fa47afb3b04_478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rect b="b" l="l" r="r" t="t"/>
                <a:pathLst>
                  <a:path extrusionOk="0" h="523" w="986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g7f340fa47afb3b04_478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rect b="b" l="l" r="r" t="t"/>
                <a:pathLst>
                  <a:path extrusionOk="0" h="630" w="1007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g7f340fa47afb3b04_478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rect b="b" l="l" r="r" t="t"/>
                <a:pathLst>
                  <a:path extrusionOk="0" h="618" w="1179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g7f340fa47afb3b04_478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rect b="b" l="l" r="r" t="t"/>
                <a:pathLst>
                  <a:path extrusionOk="0" h="734" w="1221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5" name="Google Shape;1725;g7f340fa47afb3b04_478"/>
            <p:cNvSpPr/>
            <p:nvPr/>
          </p:nvSpPr>
          <p:spPr>
            <a:xfrm>
              <a:off x="5791507" y="2154757"/>
              <a:ext cx="667920" cy="769854"/>
            </a:xfrm>
            <a:custGeom>
              <a:rect b="b" l="l" r="r" t="t"/>
              <a:pathLst>
                <a:path extrusionOk="0" h="8276" w="718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g7f340fa47afb3b04_478"/>
            <p:cNvSpPr/>
            <p:nvPr/>
          </p:nvSpPr>
          <p:spPr>
            <a:xfrm>
              <a:off x="5787600" y="2150851"/>
              <a:ext cx="678152" cy="777668"/>
            </a:xfrm>
            <a:custGeom>
              <a:rect b="b" l="l" r="r" t="t"/>
              <a:pathLst>
                <a:path extrusionOk="0" h="8360" w="729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g7f340fa47afb3b04_478"/>
            <p:cNvSpPr/>
            <p:nvPr/>
          </p:nvSpPr>
          <p:spPr>
            <a:xfrm>
              <a:off x="5860624" y="2276618"/>
              <a:ext cx="536010" cy="535903"/>
            </a:xfrm>
            <a:custGeom>
              <a:rect b="b" l="l" r="r" t="t"/>
              <a:pathLst>
                <a:path extrusionOk="0" h="5761" w="5762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g7f340fa47afb3b04_478"/>
            <p:cNvSpPr/>
            <p:nvPr/>
          </p:nvSpPr>
          <p:spPr>
            <a:xfrm>
              <a:off x="5854764" y="2270757"/>
              <a:ext cx="548196" cy="548089"/>
            </a:xfrm>
            <a:custGeom>
              <a:rect b="b" l="l" r="r" t="t"/>
              <a:pathLst>
                <a:path extrusionOk="0" h="5892" w="5893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g7f340fa47afb3b04_478"/>
            <p:cNvSpPr/>
            <p:nvPr/>
          </p:nvSpPr>
          <p:spPr>
            <a:xfrm>
              <a:off x="5974114" y="2536711"/>
              <a:ext cx="309029" cy="275812"/>
            </a:xfrm>
            <a:custGeom>
              <a:rect b="b" l="l" r="r" t="t"/>
              <a:pathLst>
                <a:path extrusionOk="0" h="2965" w="3322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g7f340fa47afb3b04_478"/>
            <p:cNvSpPr/>
            <p:nvPr/>
          </p:nvSpPr>
          <p:spPr>
            <a:xfrm>
              <a:off x="5968347" y="2532339"/>
              <a:ext cx="320564" cy="286509"/>
            </a:xfrm>
            <a:custGeom>
              <a:rect b="b" l="l" r="r" t="t"/>
              <a:pathLst>
                <a:path extrusionOk="0" h="3080" w="3446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g7f340fa47afb3b04_478"/>
            <p:cNvSpPr/>
            <p:nvPr/>
          </p:nvSpPr>
          <p:spPr>
            <a:xfrm>
              <a:off x="6041371" y="2339874"/>
              <a:ext cx="172561" cy="196929"/>
            </a:xfrm>
            <a:custGeom>
              <a:rect b="b" l="l" r="r" t="t"/>
              <a:pathLst>
                <a:path extrusionOk="0" h="2117" w="1855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g7f340fa47afb3b04_478"/>
            <p:cNvSpPr/>
            <p:nvPr/>
          </p:nvSpPr>
          <p:spPr>
            <a:xfrm>
              <a:off x="6035045" y="2331595"/>
              <a:ext cx="185213" cy="211068"/>
            </a:xfrm>
            <a:custGeom>
              <a:rect b="b" l="l" r="r" t="t"/>
              <a:pathLst>
                <a:path extrusionOk="0" h="2269" w="1991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18"/>
          <p:cNvSpPr txBox="1"/>
          <p:nvPr>
            <p:ph type="title"/>
          </p:nvPr>
        </p:nvSpPr>
        <p:spPr>
          <a:xfrm>
            <a:off x="720000" y="7240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/>
              <a:t>Kesimpulan &amp; Saran</a:t>
            </a:r>
            <a:endParaRPr u="sng"/>
          </a:p>
        </p:txBody>
      </p:sp>
      <p:graphicFrame>
        <p:nvGraphicFramePr>
          <p:cNvPr id="1738" name="Google Shape;1738;p18"/>
          <p:cNvGraphicFramePr/>
          <p:nvPr/>
        </p:nvGraphicFramePr>
        <p:xfrm>
          <a:off x="720000" y="155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{0CCF9F68-3E12-49D7-B238-1537550DBB17}</a:tableStyleId>
              </a:tblPr>
              <a:tblGrid>
                <a:gridCol w="3254875"/>
                <a:gridCol w="4449125"/>
              </a:tblGrid>
              <a:tr h="7789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sng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Kesimpulan</a:t>
                      </a:r>
                      <a:endParaRPr b="1" sz="2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78900">
                <a:tc vMerge="1"/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7890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sng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Saran</a:t>
                      </a:r>
                      <a:endParaRPr b="1" sz="2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7775">
                <a:tc vMerge="1"/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Inter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7"/>
          <p:cNvSpPr txBox="1"/>
          <p:nvPr/>
        </p:nvSpPr>
        <p:spPr>
          <a:xfrm>
            <a:off x="921774" y="2145890"/>
            <a:ext cx="73005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44" name="Google Shape;1744;p27"/>
          <p:cNvGrpSpPr/>
          <p:nvPr/>
        </p:nvGrpSpPr>
        <p:grpSpPr>
          <a:xfrm>
            <a:off x="1311900" y="1759647"/>
            <a:ext cx="2222728" cy="2764328"/>
            <a:chOff x="1311900" y="2073147"/>
            <a:chExt cx="2222728" cy="2764328"/>
          </a:xfrm>
        </p:grpSpPr>
        <p:sp>
          <p:nvSpPr>
            <p:cNvPr id="1745" name="Google Shape;1745;p27"/>
            <p:cNvSpPr/>
            <p:nvPr/>
          </p:nvSpPr>
          <p:spPr>
            <a:xfrm>
              <a:off x="1311900" y="4379675"/>
              <a:ext cx="2151000" cy="457800"/>
            </a:xfrm>
            <a:prstGeom prst="ellipse">
              <a:avLst/>
            </a:prstGeom>
            <a:solidFill>
              <a:srgbClr val="3E285A">
                <a:alpha val="13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6" name="Google Shape;1746;p27"/>
            <p:cNvGrpSpPr/>
            <p:nvPr/>
          </p:nvGrpSpPr>
          <p:grpSpPr>
            <a:xfrm>
              <a:off x="1553108" y="2073147"/>
              <a:ext cx="1981520" cy="2535354"/>
              <a:chOff x="900306" y="1128050"/>
              <a:chExt cx="3138296" cy="4015449"/>
            </a:xfrm>
          </p:grpSpPr>
          <p:sp>
            <p:nvSpPr>
              <p:cNvPr id="1747" name="Google Shape;1747;p27"/>
              <p:cNvSpPr/>
              <p:nvPr/>
            </p:nvSpPr>
            <p:spPr>
              <a:xfrm flipH="1">
                <a:off x="1939168" y="2402385"/>
                <a:ext cx="398524" cy="570418"/>
              </a:xfrm>
              <a:custGeom>
                <a:rect b="b" l="l" r="r" t="t"/>
                <a:pathLst>
                  <a:path extrusionOk="0" h="2970" w="2075">
                    <a:moveTo>
                      <a:pt x="241" y="1"/>
                    </a:moveTo>
                    <a:cubicBezTo>
                      <a:pt x="110" y="1"/>
                      <a:pt x="0" y="111"/>
                      <a:pt x="0" y="241"/>
                    </a:cubicBezTo>
                    <a:lnTo>
                      <a:pt x="0" y="2729"/>
                    </a:lnTo>
                    <a:cubicBezTo>
                      <a:pt x="0" y="2860"/>
                      <a:pt x="110" y="2970"/>
                      <a:pt x="241" y="2970"/>
                    </a:cubicBezTo>
                    <a:lnTo>
                      <a:pt x="1833" y="2970"/>
                    </a:lnTo>
                    <a:cubicBezTo>
                      <a:pt x="1964" y="2970"/>
                      <a:pt x="2074" y="2860"/>
                      <a:pt x="2074" y="2729"/>
                    </a:cubicBezTo>
                    <a:lnTo>
                      <a:pt x="2074" y="241"/>
                    </a:lnTo>
                    <a:cubicBezTo>
                      <a:pt x="2074" y="111"/>
                      <a:pt x="1964" y="1"/>
                      <a:pt x="18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27"/>
              <p:cNvSpPr/>
              <p:nvPr/>
            </p:nvSpPr>
            <p:spPr>
              <a:xfrm flipH="1">
                <a:off x="1931103" y="2389325"/>
                <a:ext cx="414658" cy="595578"/>
              </a:xfrm>
              <a:custGeom>
                <a:rect b="b" l="l" r="r" t="t"/>
                <a:pathLst>
                  <a:path extrusionOk="0" h="3101" w="2159">
                    <a:moveTo>
                      <a:pt x="1875" y="131"/>
                    </a:moveTo>
                    <a:cubicBezTo>
                      <a:pt x="1964" y="131"/>
                      <a:pt x="2053" y="220"/>
                      <a:pt x="2053" y="309"/>
                    </a:cubicBezTo>
                    <a:lnTo>
                      <a:pt x="2053" y="2797"/>
                    </a:lnTo>
                    <a:cubicBezTo>
                      <a:pt x="2053" y="2907"/>
                      <a:pt x="1964" y="2991"/>
                      <a:pt x="1875" y="2991"/>
                    </a:cubicBezTo>
                    <a:lnTo>
                      <a:pt x="283" y="2991"/>
                    </a:lnTo>
                    <a:cubicBezTo>
                      <a:pt x="194" y="2991"/>
                      <a:pt x="110" y="2907"/>
                      <a:pt x="110" y="2797"/>
                    </a:cubicBezTo>
                    <a:lnTo>
                      <a:pt x="110" y="309"/>
                    </a:lnTo>
                    <a:cubicBezTo>
                      <a:pt x="110" y="220"/>
                      <a:pt x="194" y="131"/>
                      <a:pt x="283" y="13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1" y="158"/>
                      <a:pt x="1" y="309"/>
                    </a:cubicBezTo>
                    <a:lnTo>
                      <a:pt x="1" y="2797"/>
                    </a:lnTo>
                    <a:cubicBezTo>
                      <a:pt x="1" y="2970"/>
                      <a:pt x="131" y="3101"/>
                      <a:pt x="283" y="3101"/>
                    </a:cubicBezTo>
                    <a:lnTo>
                      <a:pt x="1875" y="3101"/>
                    </a:lnTo>
                    <a:cubicBezTo>
                      <a:pt x="2027" y="3101"/>
                      <a:pt x="2158" y="2970"/>
                      <a:pt x="2158" y="2797"/>
                    </a:cubicBezTo>
                    <a:lnTo>
                      <a:pt x="2158" y="309"/>
                    </a:lnTo>
                    <a:cubicBezTo>
                      <a:pt x="2158" y="158"/>
                      <a:pt x="2027" y="1"/>
                      <a:pt x="18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27"/>
              <p:cNvSpPr/>
              <p:nvPr/>
            </p:nvSpPr>
            <p:spPr>
              <a:xfrm flipH="1">
                <a:off x="2215740" y="4623204"/>
                <a:ext cx="394491" cy="431751"/>
              </a:xfrm>
              <a:custGeom>
                <a:rect b="b" l="l" r="r" t="t"/>
                <a:pathLst>
                  <a:path extrusionOk="0" h="2248" w="2054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27"/>
              <p:cNvSpPr/>
              <p:nvPr/>
            </p:nvSpPr>
            <p:spPr>
              <a:xfrm flipH="1">
                <a:off x="2207865" y="4615138"/>
                <a:ext cx="410432" cy="452877"/>
              </a:xfrm>
              <a:custGeom>
                <a:rect b="b" l="l" r="r" t="t"/>
                <a:pathLst>
                  <a:path extrusionOk="0" h="2358" w="2137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27"/>
              <p:cNvSpPr/>
              <p:nvPr/>
            </p:nvSpPr>
            <p:spPr>
              <a:xfrm flipH="1">
                <a:off x="1473609" y="4623204"/>
                <a:ext cx="394299" cy="431751"/>
              </a:xfrm>
              <a:custGeom>
                <a:rect b="b" l="l" r="r" t="t"/>
                <a:pathLst>
                  <a:path extrusionOk="0" h="2248" w="2053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27"/>
              <p:cNvSpPr/>
              <p:nvPr/>
            </p:nvSpPr>
            <p:spPr>
              <a:xfrm flipH="1">
                <a:off x="1465543" y="4615138"/>
                <a:ext cx="415618" cy="452877"/>
              </a:xfrm>
              <a:custGeom>
                <a:rect b="b" l="l" r="r" t="t"/>
                <a:pathLst>
                  <a:path extrusionOk="0" h="2358" w="2164">
                    <a:moveTo>
                      <a:pt x="2054" y="111"/>
                    </a:moveTo>
                    <a:lnTo>
                      <a:pt x="2054" y="2226"/>
                    </a:lnTo>
                    <a:lnTo>
                      <a:pt x="132" y="2226"/>
                    </a:lnTo>
                    <a:lnTo>
                      <a:pt x="132" y="111"/>
                    </a:lnTo>
                    <a:close/>
                    <a:moveTo>
                      <a:pt x="1" y="1"/>
                    </a:moveTo>
                    <a:lnTo>
                      <a:pt x="1" y="43"/>
                    </a:lnTo>
                    <a:lnTo>
                      <a:pt x="1" y="2357"/>
                    </a:lnTo>
                    <a:lnTo>
                      <a:pt x="2164" y="2357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27"/>
              <p:cNvSpPr/>
              <p:nvPr/>
            </p:nvSpPr>
            <p:spPr>
              <a:xfrm flipH="1">
                <a:off x="2610044" y="4623204"/>
                <a:ext cx="393531" cy="431751"/>
              </a:xfrm>
              <a:custGeom>
                <a:rect b="b" l="l" r="r" t="t"/>
                <a:pathLst>
                  <a:path extrusionOk="0" h="2248" w="2049">
                    <a:moveTo>
                      <a:pt x="1" y="1"/>
                    </a:moveTo>
                    <a:lnTo>
                      <a:pt x="1" y="2247"/>
                    </a:lnTo>
                    <a:lnTo>
                      <a:pt x="2048" y="2247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27"/>
              <p:cNvSpPr/>
              <p:nvPr/>
            </p:nvSpPr>
            <p:spPr>
              <a:xfrm flipH="1">
                <a:off x="2596984" y="4615138"/>
                <a:ext cx="415618" cy="452877"/>
              </a:xfrm>
              <a:custGeom>
                <a:rect b="b" l="l" r="r" t="t"/>
                <a:pathLst>
                  <a:path extrusionOk="0" h="2358" w="2164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63" y="235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27"/>
              <p:cNvSpPr/>
              <p:nvPr/>
            </p:nvSpPr>
            <p:spPr>
              <a:xfrm flipH="1">
                <a:off x="1867722" y="4623204"/>
                <a:ext cx="394491" cy="431751"/>
              </a:xfrm>
              <a:custGeom>
                <a:rect b="b" l="l" r="r" t="t"/>
                <a:pathLst>
                  <a:path extrusionOk="0" h="2248" w="2054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27"/>
              <p:cNvSpPr/>
              <p:nvPr/>
            </p:nvSpPr>
            <p:spPr>
              <a:xfrm flipH="1">
                <a:off x="1859847" y="4615138"/>
                <a:ext cx="410432" cy="452877"/>
              </a:xfrm>
              <a:custGeom>
                <a:rect b="b" l="l" r="r" t="t"/>
                <a:pathLst>
                  <a:path extrusionOk="0" h="2358" w="2137">
                    <a:moveTo>
                      <a:pt x="2027" y="111"/>
                    </a:moveTo>
                    <a:lnTo>
                      <a:pt x="2027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27"/>
              <p:cNvSpPr/>
              <p:nvPr/>
            </p:nvSpPr>
            <p:spPr>
              <a:xfrm flipH="1">
                <a:off x="2194615" y="4916868"/>
                <a:ext cx="553517" cy="213571"/>
              </a:xfrm>
              <a:custGeom>
                <a:rect b="b" l="l" r="r" t="t"/>
                <a:pathLst>
                  <a:path extrusionOk="0" h="1112" w="2882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27"/>
              <p:cNvSpPr/>
              <p:nvPr/>
            </p:nvSpPr>
            <p:spPr>
              <a:xfrm flipH="1">
                <a:off x="2182707" y="4903808"/>
                <a:ext cx="578485" cy="239691"/>
              </a:xfrm>
              <a:custGeom>
                <a:rect b="b" l="l" r="r" t="t"/>
                <a:pathLst>
                  <a:path extrusionOk="0" h="1248" w="3012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27"/>
              <p:cNvSpPr/>
              <p:nvPr/>
            </p:nvSpPr>
            <p:spPr>
              <a:xfrm flipH="1">
                <a:off x="1453445" y="4916868"/>
                <a:ext cx="553325" cy="213571"/>
              </a:xfrm>
              <a:custGeom>
                <a:rect b="b" l="l" r="r" t="t"/>
                <a:pathLst>
                  <a:path extrusionOk="0" h="1112" w="2881">
                    <a:moveTo>
                      <a:pt x="0" y="1"/>
                    </a:moveTo>
                    <a:lnTo>
                      <a:pt x="0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27"/>
              <p:cNvSpPr/>
              <p:nvPr/>
            </p:nvSpPr>
            <p:spPr>
              <a:xfrm flipH="1">
                <a:off x="1440385" y="4903808"/>
                <a:ext cx="578485" cy="239691"/>
              </a:xfrm>
              <a:custGeom>
                <a:rect b="b" l="l" r="r" t="t"/>
                <a:pathLst>
                  <a:path extrusionOk="0" h="1248" w="3012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27"/>
              <p:cNvSpPr/>
              <p:nvPr/>
            </p:nvSpPr>
            <p:spPr>
              <a:xfrm flipH="1">
                <a:off x="1377979" y="1137077"/>
                <a:ext cx="1571243" cy="1349029"/>
              </a:xfrm>
              <a:custGeom>
                <a:rect b="b" l="l" r="r" t="t"/>
                <a:pathLst>
                  <a:path extrusionOk="0" h="7024" w="8181">
                    <a:moveTo>
                      <a:pt x="2289" y="1"/>
                    </a:moveTo>
                    <a:cubicBezTo>
                      <a:pt x="1027" y="1"/>
                      <a:pt x="0" y="1022"/>
                      <a:pt x="0" y="2310"/>
                    </a:cubicBezTo>
                    <a:lnTo>
                      <a:pt x="0" y="4714"/>
                    </a:lnTo>
                    <a:cubicBezTo>
                      <a:pt x="0" y="5976"/>
                      <a:pt x="1027" y="7023"/>
                      <a:pt x="2289" y="7023"/>
                    </a:cubicBezTo>
                    <a:lnTo>
                      <a:pt x="5871" y="7023"/>
                    </a:lnTo>
                    <a:cubicBezTo>
                      <a:pt x="7159" y="7023"/>
                      <a:pt x="8180" y="5976"/>
                      <a:pt x="8180" y="4714"/>
                    </a:cubicBezTo>
                    <a:lnTo>
                      <a:pt x="8180" y="2310"/>
                    </a:lnTo>
                    <a:cubicBezTo>
                      <a:pt x="8180" y="1022"/>
                      <a:pt x="7159" y="1"/>
                      <a:pt x="58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27"/>
              <p:cNvSpPr/>
              <p:nvPr/>
            </p:nvSpPr>
            <p:spPr>
              <a:xfrm flipH="1">
                <a:off x="1368952" y="1128050"/>
                <a:ext cx="1593330" cy="1367083"/>
              </a:xfrm>
              <a:custGeom>
                <a:rect b="b" l="l" r="r" t="t"/>
                <a:pathLst>
                  <a:path extrusionOk="0" h="7118" w="8296">
                    <a:moveTo>
                      <a:pt x="5939" y="110"/>
                    </a:moveTo>
                    <a:cubicBezTo>
                      <a:pt x="7180" y="110"/>
                      <a:pt x="8186" y="1116"/>
                      <a:pt x="8186" y="2357"/>
                    </a:cubicBezTo>
                    <a:lnTo>
                      <a:pt x="8186" y="4761"/>
                    </a:lnTo>
                    <a:cubicBezTo>
                      <a:pt x="8186" y="6002"/>
                      <a:pt x="7180" y="7007"/>
                      <a:pt x="5939" y="7007"/>
                    </a:cubicBezTo>
                    <a:lnTo>
                      <a:pt x="2357" y="7007"/>
                    </a:lnTo>
                    <a:cubicBezTo>
                      <a:pt x="1116" y="7007"/>
                      <a:pt x="110" y="6002"/>
                      <a:pt x="110" y="4761"/>
                    </a:cubicBezTo>
                    <a:lnTo>
                      <a:pt x="110" y="2357"/>
                    </a:lnTo>
                    <a:cubicBezTo>
                      <a:pt x="110" y="1116"/>
                      <a:pt x="1116" y="110"/>
                      <a:pt x="2357" y="110"/>
                    </a:cubicBezTo>
                    <a:close/>
                    <a:moveTo>
                      <a:pt x="2357" y="0"/>
                    </a:moveTo>
                    <a:cubicBezTo>
                      <a:pt x="1048" y="0"/>
                      <a:pt x="0" y="1048"/>
                      <a:pt x="0" y="2357"/>
                    </a:cubicBezTo>
                    <a:lnTo>
                      <a:pt x="0" y="4761"/>
                    </a:lnTo>
                    <a:cubicBezTo>
                      <a:pt x="0" y="6070"/>
                      <a:pt x="1048" y="7117"/>
                      <a:pt x="2357" y="7117"/>
                    </a:cubicBezTo>
                    <a:lnTo>
                      <a:pt x="5939" y="7117"/>
                    </a:lnTo>
                    <a:cubicBezTo>
                      <a:pt x="7248" y="7117"/>
                      <a:pt x="8296" y="6070"/>
                      <a:pt x="8296" y="4761"/>
                    </a:cubicBezTo>
                    <a:lnTo>
                      <a:pt x="8296" y="2357"/>
                    </a:lnTo>
                    <a:cubicBezTo>
                      <a:pt x="8296" y="1048"/>
                      <a:pt x="7248" y="0"/>
                      <a:pt x="59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27"/>
              <p:cNvSpPr/>
              <p:nvPr/>
            </p:nvSpPr>
            <p:spPr>
              <a:xfrm flipH="1">
                <a:off x="1813569" y="1450907"/>
                <a:ext cx="1023104" cy="1035203"/>
              </a:xfrm>
              <a:custGeom>
                <a:rect b="b" l="l" r="r" t="t"/>
                <a:pathLst>
                  <a:path extrusionOk="0" h="5390" w="5327"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lnTo>
                      <a:pt x="1" y="4625"/>
                    </a:lnTo>
                    <a:cubicBezTo>
                      <a:pt x="441" y="5086"/>
                      <a:pt x="1027" y="5389"/>
                      <a:pt x="1703" y="5389"/>
                    </a:cubicBezTo>
                    <a:lnTo>
                      <a:pt x="5327" y="5389"/>
                    </a:lnTo>
                    <a:lnTo>
                      <a:pt x="5327" y="786"/>
                    </a:lnTo>
                    <a:cubicBezTo>
                      <a:pt x="5327" y="351"/>
                      <a:pt x="4976" y="0"/>
                      <a:pt x="45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27"/>
              <p:cNvSpPr/>
              <p:nvPr/>
            </p:nvSpPr>
            <p:spPr>
              <a:xfrm flipH="1">
                <a:off x="1800509" y="1442841"/>
                <a:ext cx="1044038" cy="1052297"/>
              </a:xfrm>
              <a:custGeom>
                <a:rect b="b" l="l" r="r" t="t"/>
                <a:pathLst>
                  <a:path extrusionOk="0" h="5479" w="5436">
                    <a:moveTo>
                      <a:pt x="4582" y="111"/>
                    </a:moveTo>
                    <a:cubicBezTo>
                      <a:pt x="4996" y="111"/>
                      <a:pt x="5305" y="435"/>
                      <a:pt x="5305" y="828"/>
                    </a:cubicBezTo>
                    <a:lnTo>
                      <a:pt x="5305" y="5368"/>
                    </a:lnTo>
                    <a:lnTo>
                      <a:pt x="1744" y="5368"/>
                    </a:lnTo>
                    <a:cubicBezTo>
                      <a:pt x="1089" y="5368"/>
                      <a:pt x="524" y="5086"/>
                      <a:pt x="110" y="4646"/>
                    </a:cubicBezTo>
                    <a:lnTo>
                      <a:pt x="110" y="828"/>
                    </a:lnTo>
                    <a:cubicBezTo>
                      <a:pt x="110" y="435"/>
                      <a:pt x="435" y="111"/>
                      <a:pt x="827" y="111"/>
                    </a:cubicBezTo>
                    <a:close/>
                    <a:moveTo>
                      <a:pt x="827" y="1"/>
                    </a:moveTo>
                    <a:cubicBezTo>
                      <a:pt x="372" y="1"/>
                      <a:pt x="0" y="372"/>
                      <a:pt x="0" y="828"/>
                    </a:cubicBezTo>
                    <a:lnTo>
                      <a:pt x="0" y="4693"/>
                    </a:lnTo>
                    <a:lnTo>
                      <a:pt x="0" y="4714"/>
                    </a:lnTo>
                    <a:cubicBezTo>
                      <a:pt x="435" y="5190"/>
                      <a:pt x="1047" y="5478"/>
                      <a:pt x="1744" y="5478"/>
                    </a:cubicBezTo>
                    <a:lnTo>
                      <a:pt x="5436" y="5478"/>
                    </a:lnTo>
                    <a:lnTo>
                      <a:pt x="5436" y="828"/>
                    </a:lnTo>
                    <a:cubicBezTo>
                      <a:pt x="5436" y="372"/>
                      <a:pt x="5043" y="1"/>
                      <a:pt x="458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27"/>
              <p:cNvSpPr/>
              <p:nvPr/>
            </p:nvSpPr>
            <p:spPr>
              <a:xfrm flipH="1">
                <a:off x="2651333" y="1589768"/>
                <a:ext cx="88732" cy="150959"/>
              </a:xfrm>
              <a:custGeom>
                <a:rect b="b" l="l" r="r" t="t"/>
                <a:pathLst>
                  <a:path extrusionOk="0" h="786" w="462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52" y="786"/>
                      <a:pt x="461" y="608"/>
                      <a:pt x="461" y="393"/>
                    </a:cubicBezTo>
                    <a:cubicBezTo>
                      <a:pt x="461" y="173"/>
                      <a:pt x="352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27"/>
              <p:cNvSpPr/>
              <p:nvPr/>
            </p:nvSpPr>
            <p:spPr>
              <a:xfrm flipH="1">
                <a:off x="2039806" y="1589768"/>
                <a:ext cx="92765" cy="150959"/>
              </a:xfrm>
              <a:custGeom>
                <a:rect b="b" l="l" r="r" t="t"/>
                <a:pathLst>
                  <a:path extrusionOk="0" h="786" w="483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73" y="786"/>
                      <a:pt x="483" y="608"/>
                      <a:pt x="483" y="393"/>
                    </a:cubicBezTo>
                    <a:cubicBezTo>
                      <a:pt x="483" y="173"/>
                      <a:pt x="373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27"/>
              <p:cNvSpPr/>
              <p:nvPr/>
            </p:nvSpPr>
            <p:spPr>
              <a:xfrm flipH="1">
                <a:off x="2299285" y="1759168"/>
                <a:ext cx="251599" cy="98719"/>
              </a:xfrm>
              <a:custGeom>
                <a:rect b="b" l="l" r="r" t="t"/>
                <a:pathLst>
                  <a:path extrusionOk="0" h="514" w="1310">
                    <a:moveTo>
                      <a:pt x="1233" y="0"/>
                    </a:moveTo>
                    <a:cubicBezTo>
                      <a:pt x="1209" y="0"/>
                      <a:pt x="1194" y="21"/>
                      <a:pt x="1178" y="56"/>
                    </a:cubicBezTo>
                    <a:cubicBezTo>
                      <a:pt x="1178" y="56"/>
                      <a:pt x="1158" y="139"/>
                      <a:pt x="1069" y="228"/>
                    </a:cubicBezTo>
                    <a:cubicBezTo>
                      <a:pt x="979" y="317"/>
                      <a:pt x="849" y="401"/>
                      <a:pt x="587" y="401"/>
                    </a:cubicBezTo>
                    <a:cubicBezTo>
                      <a:pt x="346" y="380"/>
                      <a:pt x="241" y="296"/>
                      <a:pt x="173" y="228"/>
                    </a:cubicBezTo>
                    <a:cubicBezTo>
                      <a:pt x="110" y="139"/>
                      <a:pt x="110" y="77"/>
                      <a:pt x="110" y="77"/>
                    </a:cubicBezTo>
                    <a:cubicBezTo>
                      <a:pt x="110" y="56"/>
                      <a:pt x="84" y="35"/>
                      <a:pt x="42" y="35"/>
                    </a:cubicBezTo>
                    <a:cubicBezTo>
                      <a:pt x="21" y="35"/>
                      <a:pt x="0" y="56"/>
                      <a:pt x="0" y="97"/>
                    </a:cubicBezTo>
                    <a:cubicBezTo>
                      <a:pt x="0" y="97"/>
                      <a:pt x="0" y="186"/>
                      <a:pt x="84" y="296"/>
                    </a:cubicBezTo>
                    <a:cubicBezTo>
                      <a:pt x="173" y="401"/>
                      <a:pt x="325" y="490"/>
                      <a:pt x="587" y="511"/>
                    </a:cubicBezTo>
                    <a:cubicBezTo>
                      <a:pt x="611" y="513"/>
                      <a:pt x="635" y="514"/>
                      <a:pt x="658" y="514"/>
                    </a:cubicBezTo>
                    <a:cubicBezTo>
                      <a:pt x="900" y="514"/>
                      <a:pt x="1057" y="418"/>
                      <a:pt x="1158" y="317"/>
                    </a:cubicBezTo>
                    <a:cubicBezTo>
                      <a:pt x="1262" y="186"/>
                      <a:pt x="1288" y="77"/>
                      <a:pt x="1288" y="77"/>
                    </a:cubicBezTo>
                    <a:cubicBezTo>
                      <a:pt x="1309" y="56"/>
                      <a:pt x="1288" y="8"/>
                      <a:pt x="1262" y="8"/>
                    </a:cubicBezTo>
                    <a:cubicBezTo>
                      <a:pt x="1251" y="3"/>
                      <a:pt x="1242" y="0"/>
                      <a:pt x="123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27"/>
              <p:cNvSpPr/>
              <p:nvPr/>
            </p:nvSpPr>
            <p:spPr>
              <a:xfrm flipH="1">
                <a:off x="1561976" y="2829916"/>
                <a:ext cx="1630589" cy="1953442"/>
              </a:xfrm>
              <a:custGeom>
                <a:rect b="b" l="l" r="r" t="t"/>
                <a:pathLst>
                  <a:path extrusionOk="0" h="10171" w="8490">
                    <a:moveTo>
                      <a:pt x="2294" y="0"/>
                    </a:moveTo>
                    <a:cubicBezTo>
                      <a:pt x="1985" y="0"/>
                      <a:pt x="1723" y="220"/>
                      <a:pt x="1681" y="524"/>
                    </a:cubicBezTo>
                    <a:lnTo>
                      <a:pt x="89" y="9317"/>
                    </a:lnTo>
                    <a:cubicBezTo>
                      <a:pt x="0" y="9710"/>
                      <a:pt x="262" y="10081"/>
                      <a:pt x="676" y="10170"/>
                    </a:cubicBezTo>
                    <a:lnTo>
                      <a:pt x="8489" y="10170"/>
                    </a:lnTo>
                    <a:lnTo>
                      <a:pt x="848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27"/>
              <p:cNvSpPr/>
              <p:nvPr/>
            </p:nvSpPr>
            <p:spPr>
              <a:xfrm flipH="1">
                <a:off x="1548916" y="2821850"/>
                <a:ext cx="1655749" cy="1973609"/>
              </a:xfrm>
              <a:custGeom>
                <a:rect b="b" l="l" r="r" t="t"/>
                <a:pathLst>
                  <a:path extrusionOk="0" h="10276" w="8621">
                    <a:moveTo>
                      <a:pt x="8489" y="105"/>
                    </a:moveTo>
                    <a:lnTo>
                      <a:pt x="8489" y="10144"/>
                    </a:lnTo>
                    <a:lnTo>
                      <a:pt x="870" y="10144"/>
                    </a:lnTo>
                    <a:cubicBezTo>
                      <a:pt x="435" y="10144"/>
                      <a:pt x="131" y="9772"/>
                      <a:pt x="194" y="9359"/>
                    </a:cubicBezTo>
                    <a:lnTo>
                      <a:pt x="1786" y="566"/>
                    </a:lnTo>
                    <a:cubicBezTo>
                      <a:pt x="1833" y="304"/>
                      <a:pt x="2095" y="105"/>
                      <a:pt x="2357" y="105"/>
                    </a:cubicBezTo>
                    <a:close/>
                    <a:moveTo>
                      <a:pt x="2310" y="0"/>
                    </a:moveTo>
                    <a:lnTo>
                      <a:pt x="2310" y="21"/>
                    </a:lnTo>
                    <a:cubicBezTo>
                      <a:pt x="2006" y="42"/>
                      <a:pt x="1744" y="236"/>
                      <a:pt x="1681" y="545"/>
                    </a:cubicBezTo>
                    <a:lnTo>
                      <a:pt x="84" y="9338"/>
                    </a:lnTo>
                    <a:cubicBezTo>
                      <a:pt x="0" y="9820"/>
                      <a:pt x="372" y="10275"/>
                      <a:pt x="870" y="10275"/>
                    </a:cubicBezTo>
                    <a:lnTo>
                      <a:pt x="8620" y="10275"/>
                    </a:lnTo>
                    <a:lnTo>
                      <a:pt x="86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27"/>
              <p:cNvSpPr/>
              <p:nvPr/>
            </p:nvSpPr>
            <p:spPr>
              <a:xfrm flipH="1">
                <a:off x="1130592" y="2831837"/>
                <a:ext cx="859084" cy="1951522"/>
              </a:xfrm>
              <a:custGeom>
                <a:rect b="b" l="l" r="r" t="t"/>
                <a:pathLst>
                  <a:path extrusionOk="0" h="10161" w="4473">
                    <a:moveTo>
                      <a:pt x="2200" y="0"/>
                    </a:moveTo>
                    <a:cubicBezTo>
                      <a:pt x="1913" y="0"/>
                      <a:pt x="1653" y="204"/>
                      <a:pt x="1592" y="514"/>
                    </a:cubicBezTo>
                    <a:lnTo>
                      <a:pt x="0" y="9307"/>
                    </a:lnTo>
                    <a:lnTo>
                      <a:pt x="0" y="9417"/>
                    </a:lnTo>
                    <a:cubicBezTo>
                      <a:pt x="0" y="9830"/>
                      <a:pt x="330" y="10160"/>
                      <a:pt x="723" y="10160"/>
                    </a:cubicBezTo>
                    <a:lnTo>
                      <a:pt x="3577" y="10160"/>
                    </a:lnTo>
                    <a:cubicBezTo>
                      <a:pt x="3645" y="10160"/>
                      <a:pt x="3687" y="10160"/>
                      <a:pt x="3734" y="10134"/>
                    </a:cubicBezTo>
                    <a:cubicBezTo>
                      <a:pt x="4190" y="10071"/>
                      <a:pt x="4473" y="9637"/>
                      <a:pt x="4410" y="9176"/>
                    </a:cubicBezTo>
                    <a:lnTo>
                      <a:pt x="2839" y="514"/>
                    </a:lnTo>
                    <a:cubicBezTo>
                      <a:pt x="2771" y="252"/>
                      <a:pt x="2577" y="53"/>
                      <a:pt x="2315" y="11"/>
                    </a:cubicBezTo>
                    <a:cubicBezTo>
                      <a:pt x="2277" y="4"/>
                      <a:pt x="2238" y="0"/>
                      <a:pt x="22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27"/>
              <p:cNvSpPr/>
              <p:nvPr/>
            </p:nvSpPr>
            <p:spPr>
              <a:xfrm flipH="1">
                <a:off x="1113499" y="2821850"/>
                <a:ext cx="901338" cy="1973609"/>
              </a:xfrm>
              <a:custGeom>
                <a:rect b="b" l="l" r="r" t="t"/>
                <a:pathLst>
                  <a:path extrusionOk="0" h="10276" w="4693">
                    <a:moveTo>
                      <a:pt x="2336" y="105"/>
                    </a:moveTo>
                    <a:cubicBezTo>
                      <a:pt x="2598" y="105"/>
                      <a:pt x="2839" y="262"/>
                      <a:pt x="2902" y="566"/>
                    </a:cubicBezTo>
                    <a:lnTo>
                      <a:pt x="4473" y="9249"/>
                    </a:lnTo>
                    <a:cubicBezTo>
                      <a:pt x="4562" y="9731"/>
                      <a:pt x="4190" y="10144"/>
                      <a:pt x="3708" y="10144"/>
                    </a:cubicBezTo>
                    <a:lnTo>
                      <a:pt x="854" y="10144"/>
                    </a:lnTo>
                    <a:cubicBezTo>
                      <a:pt x="435" y="10144"/>
                      <a:pt x="110" y="9772"/>
                      <a:pt x="199" y="9359"/>
                    </a:cubicBezTo>
                    <a:lnTo>
                      <a:pt x="1791" y="566"/>
                    </a:lnTo>
                    <a:cubicBezTo>
                      <a:pt x="1833" y="262"/>
                      <a:pt x="2095" y="105"/>
                      <a:pt x="2336" y="105"/>
                    </a:cubicBezTo>
                    <a:close/>
                    <a:moveTo>
                      <a:pt x="2336" y="0"/>
                    </a:moveTo>
                    <a:cubicBezTo>
                      <a:pt x="2053" y="0"/>
                      <a:pt x="1744" y="173"/>
                      <a:pt x="1681" y="545"/>
                    </a:cubicBezTo>
                    <a:lnTo>
                      <a:pt x="89" y="9338"/>
                    </a:lnTo>
                    <a:cubicBezTo>
                      <a:pt x="0" y="9820"/>
                      <a:pt x="372" y="10275"/>
                      <a:pt x="854" y="10275"/>
                    </a:cubicBezTo>
                    <a:lnTo>
                      <a:pt x="3708" y="10275"/>
                    </a:lnTo>
                    <a:cubicBezTo>
                      <a:pt x="4258" y="10275"/>
                      <a:pt x="4693" y="9772"/>
                      <a:pt x="4583" y="9228"/>
                    </a:cubicBezTo>
                    <a:lnTo>
                      <a:pt x="3012" y="545"/>
                    </a:lnTo>
                    <a:cubicBezTo>
                      <a:pt x="2949" y="173"/>
                      <a:pt x="2640" y="0"/>
                      <a:pt x="233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27"/>
              <p:cNvSpPr/>
              <p:nvPr/>
            </p:nvSpPr>
            <p:spPr>
              <a:xfrm flipH="1">
                <a:off x="1264261" y="1472034"/>
                <a:ext cx="410624" cy="746537"/>
              </a:xfrm>
              <a:custGeom>
                <a:rect b="b" l="l" r="r" t="t"/>
                <a:pathLst>
                  <a:path extrusionOk="0" h="3887" w="2138">
                    <a:moveTo>
                      <a:pt x="1069" y="0"/>
                    </a:moveTo>
                    <a:cubicBezTo>
                      <a:pt x="477" y="0"/>
                      <a:pt x="1" y="875"/>
                      <a:pt x="1" y="1943"/>
                    </a:cubicBezTo>
                    <a:cubicBezTo>
                      <a:pt x="1" y="3012"/>
                      <a:pt x="477" y="3886"/>
                      <a:pt x="1069" y="3886"/>
                    </a:cubicBezTo>
                    <a:cubicBezTo>
                      <a:pt x="1655" y="3886"/>
                      <a:pt x="2137" y="3012"/>
                      <a:pt x="2137" y="1943"/>
                    </a:cubicBezTo>
                    <a:cubicBezTo>
                      <a:pt x="2137" y="875"/>
                      <a:pt x="1655" y="0"/>
                      <a:pt x="10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27"/>
              <p:cNvSpPr/>
              <p:nvPr/>
            </p:nvSpPr>
            <p:spPr>
              <a:xfrm flipH="1">
                <a:off x="1252353" y="1463967"/>
                <a:ext cx="431559" cy="762670"/>
              </a:xfrm>
              <a:custGeom>
                <a:rect b="b" l="l" r="r" t="t"/>
                <a:pathLst>
                  <a:path extrusionOk="0" h="3971" w="2247">
                    <a:moveTo>
                      <a:pt x="1116" y="105"/>
                    </a:moveTo>
                    <a:cubicBezTo>
                      <a:pt x="1378" y="105"/>
                      <a:pt x="1640" y="304"/>
                      <a:pt x="1812" y="655"/>
                    </a:cubicBezTo>
                    <a:cubicBezTo>
                      <a:pt x="2011" y="980"/>
                      <a:pt x="2116" y="1462"/>
                      <a:pt x="2116" y="1985"/>
                    </a:cubicBezTo>
                    <a:cubicBezTo>
                      <a:pt x="2116" y="2509"/>
                      <a:pt x="2011" y="2986"/>
                      <a:pt x="1812" y="3336"/>
                    </a:cubicBezTo>
                    <a:cubicBezTo>
                      <a:pt x="1640" y="3666"/>
                      <a:pt x="1378" y="3860"/>
                      <a:pt x="1116" y="3860"/>
                    </a:cubicBezTo>
                    <a:cubicBezTo>
                      <a:pt x="854" y="3860"/>
                      <a:pt x="592" y="3666"/>
                      <a:pt x="414" y="3336"/>
                    </a:cubicBezTo>
                    <a:cubicBezTo>
                      <a:pt x="220" y="2986"/>
                      <a:pt x="110" y="2509"/>
                      <a:pt x="110" y="1985"/>
                    </a:cubicBezTo>
                    <a:cubicBezTo>
                      <a:pt x="110" y="1462"/>
                      <a:pt x="220" y="980"/>
                      <a:pt x="414" y="655"/>
                    </a:cubicBezTo>
                    <a:cubicBezTo>
                      <a:pt x="592" y="304"/>
                      <a:pt x="854" y="105"/>
                      <a:pt x="1116" y="105"/>
                    </a:cubicBezTo>
                    <a:close/>
                    <a:moveTo>
                      <a:pt x="1116" y="1"/>
                    </a:moveTo>
                    <a:cubicBezTo>
                      <a:pt x="786" y="1"/>
                      <a:pt x="503" y="236"/>
                      <a:pt x="309" y="587"/>
                    </a:cubicBezTo>
                    <a:cubicBezTo>
                      <a:pt x="110" y="959"/>
                      <a:pt x="0" y="1441"/>
                      <a:pt x="0" y="1985"/>
                    </a:cubicBezTo>
                    <a:cubicBezTo>
                      <a:pt x="0" y="2530"/>
                      <a:pt x="110" y="3033"/>
                      <a:pt x="309" y="3378"/>
                    </a:cubicBezTo>
                    <a:cubicBezTo>
                      <a:pt x="503" y="3750"/>
                      <a:pt x="786" y="3970"/>
                      <a:pt x="1116" y="3970"/>
                    </a:cubicBezTo>
                    <a:cubicBezTo>
                      <a:pt x="1441" y="3970"/>
                      <a:pt x="1723" y="3750"/>
                      <a:pt x="1922" y="3378"/>
                    </a:cubicBezTo>
                    <a:cubicBezTo>
                      <a:pt x="2116" y="3033"/>
                      <a:pt x="2247" y="2530"/>
                      <a:pt x="2247" y="1985"/>
                    </a:cubicBezTo>
                    <a:cubicBezTo>
                      <a:pt x="2247" y="1441"/>
                      <a:pt x="2116" y="959"/>
                      <a:pt x="1922" y="587"/>
                    </a:cubicBezTo>
                    <a:cubicBezTo>
                      <a:pt x="1723" y="236"/>
                      <a:pt x="1441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27"/>
              <p:cNvSpPr/>
              <p:nvPr/>
            </p:nvSpPr>
            <p:spPr>
              <a:xfrm flipH="1">
                <a:off x="1260225" y="1568642"/>
                <a:ext cx="251791" cy="553325"/>
              </a:xfrm>
              <a:custGeom>
                <a:rect b="b" l="l" r="r" t="t"/>
                <a:pathLst>
                  <a:path extrusionOk="0" h="2881" w="1311">
                    <a:moveTo>
                      <a:pt x="656" y="0"/>
                    </a:moveTo>
                    <a:cubicBezTo>
                      <a:pt x="305" y="0"/>
                      <a:pt x="1" y="655"/>
                      <a:pt x="1" y="1440"/>
                    </a:cubicBezTo>
                    <a:cubicBezTo>
                      <a:pt x="1" y="2247"/>
                      <a:pt x="305" y="2880"/>
                      <a:pt x="656" y="2880"/>
                    </a:cubicBezTo>
                    <a:cubicBezTo>
                      <a:pt x="1027" y="2880"/>
                      <a:pt x="1310" y="2247"/>
                      <a:pt x="1310" y="1440"/>
                    </a:cubicBezTo>
                    <a:cubicBezTo>
                      <a:pt x="1310" y="655"/>
                      <a:pt x="1027" y="0"/>
                      <a:pt x="6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27"/>
              <p:cNvSpPr/>
              <p:nvPr/>
            </p:nvSpPr>
            <p:spPr>
              <a:xfrm flipH="1">
                <a:off x="1248125" y="1559615"/>
                <a:ext cx="272917" cy="574451"/>
              </a:xfrm>
              <a:custGeom>
                <a:rect b="b" l="l" r="r" t="t"/>
                <a:pathLst>
                  <a:path extrusionOk="0" h="2991" w="1421">
                    <a:moveTo>
                      <a:pt x="698" y="110"/>
                    </a:moveTo>
                    <a:cubicBezTo>
                      <a:pt x="787" y="110"/>
                      <a:pt x="849" y="131"/>
                      <a:pt x="917" y="199"/>
                    </a:cubicBezTo>
                    <a:cubicBezTo>
                      <a:pt x="980" y="262"/>
                      <a:pt x="1069" y="372"/>
                      <a:pt x="1111" y="503"/>
                    </a:cubicBezTo>
                    <a:cubicBezTo>
                      <a:pt x="1221" y="744"/>
                      <a:pt x="1310" y="1095"/>
                      <a:pt x="1310" y="1487"/>
                    </a:cubicBezTo>
                    <a:cubicBezTo>
                      <a:pt x="1310" y="1880"/>
                      <a:pt x="1221" y="2226"/>
                      <a:pt x="1111" y="2488"/>
                    </a:cubicBezTo>
                    <a:cubicBezTo>
                      <a:pt x="1069" y="2598"/>
                      <a:pt x="980" y="2708"/>
                      <a:pt x="917" y="2776"/>
                    </a:cubicBezTo>
                    <a:cubicBezTo>
                      <a:pt x="849" y="2838"/>
                      <a:pt x="787" y="2859"/>
                      <a:pt x="698" y="2859"/>
                    </a:cubicBezTo>
                    <a:cubicBezTo>
                      <a:pt x="635" y="2859"/>
                      <a:pt x="567" y="2838"/>
                      <a:pt x="478" y="2776"/>
                    </a:cubicBezTo>
                    <a:cubicBezTo>
                      <a:pt x="415" y="2708"/>
                      <a:pt x="347" y="2598"/>
                      <a:pt x="305" y="2488"/>
                    </a:cubicBezTo>
                    <a:cubicBezTo>
                      <a:pt x="174" y="2226"/>
                      <a:pt x="111" y="1880"/>
                      <a:pt x="111" y="1487"/>
                    </a:cubicBezTo>
                    <a:cubicBezTo>
                      <a:pt x="111" y="1095"/>
                      <a:pt x="174" y="744"/>
                      <a:pt x="305" y="503"/>
                    </a:cubicBezTo>
                    <a:cubicBezTo>
                      <a:pt x="347" y="372"/>
                      <a:pt x="415" y="262"/>
                      <a:pt x="478" y="199"/>
                    </a:cubicBezTo>
                    <a:cubicBezTo>
                      <a:pt x="567" y="131"/>
                      <a:pt x="635" y="110"/>
                      <a:pt x="698" y="110"/>
                    </a:cubicBezTo>
                    <a:close/>
                    <a:moveTo>
                      <a:pt x="698" y="0"/>
                    </a:moveTo>
                    <a:cubicBezTo>
                      <a:pt x="588" y="0"/>
                      <a:pt x="504" y="47"/>
                      <a:pt x="415" y="110"/>
                    </a:cubicBezTo>
                    <a:cubicBezTo>
                      <a:pt x="326" y="199"/>
                      <a:pt x="263" y="309"/>
                      <a:pt x="195" y="440"/>
                    </a:cubicBezTo>
                    <a:cubicBezTo>
                      <a:pt x="64" y="723"/>
                      <a:pt x="1" y="1095"/>
                      <a:pt x="1" y="1487"/>
                    </a:cubicBezTo>
                    <a:cubicBezTo>
                      <a:pt x="1" y="1901"/>
                      <a:pt x="64" y="2252"/>
                      <a:pt x="195" y="2535"/>
                    </a:cubicBezTo>
                    <a:cubicBezTo>
                      <a:pt x="263" y="2666"/>
                      <a:pt x="326" y="2776"/>
                      <a:pt x="415" y="2859"/>
                    </a:cubicBezTo>
                    <a:cubicBezTo>
                      <a:pt x="504" y="2927"/>
                      <a:pt x="588" y="2990"/>
                      <a:pt x="698" y="2990"/>
                    </a:cubicBezTo>
                    <a:cubicBezTo>
                      <a:pt x="807" y="2990"/>
                      <a:pt x="917" y="2927"/>
                      <a:pt x="1001" y="2859"/>
                    </a:cubicBezTo>
                    <a:cubicBezTo>
                      <a:pt x="1090" y="2776"/>
                      <a:pt x="1158" y="2666"/>
                      <a:pt x="1221" y="2535"/>
                    </a:cubicBezTo>
                    <a:cubicBezTo>
                      <a:pt x="1331" y="2252"/>
                      <a:pt x="1420" y="1901"/>
                      <a:pt x="1420" y="1487"/>
                    </a:cubicBezTo>
                    <a:cubicBezTo>
                      <a:pt x="1420" y="1095"/>
                      <a:pt x="1331" y="723"/>
                      <a:pt x="1221" y="440"/>
                    </a:cubicBezTo>
                    <a:cubicBezTo>
                      <a:pt x="1158" y="309"/>
                      <a:pt x="1090" y="199"/>
                      <a:pt x="1001" y="110"/>
                    </a:cubicBezTo>
                    <a:cubicBezTo>
                      <a:pt x="917" y="47"/>
                      <a:pt x="807" y="0"/>
                      <a:pt x="6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27"/>
              <p:cNvSpPr/>
              <p:nvPr/>
            </p:nvSpPr>
            <p:spPr>
              <a:xfrm flipH="1">
                <a:off x="1277318" y="1605710"/>
                <a:ext cx="217604" cy="478037"/>
              </a:xfrm>
              <a:custGeom>
                <a:rect b="b" l="l" r="r" t="t"/>
                <a:pathLst>
                  <a:path extrusionOk="0" h="2489" w="1133">
                    <a:moveTo>
                      <a:pt x="567" y="1"/>
                    </a:moveTo>
                    <a:cubicBezTo>
                      <a:pt x="263" y="1"/>
                      <a:pt x="1" y="546"/>
                      <a:pt x="1" y="1247"/>
                    </a:cubicBezTo>
                    <a:cubicBezTo>
                      <a:pt x="1" y="1944"/>
                      <a:pt x="263" y="2488"/>
                      <a:pt x="567" y="2488"/>
                    </a:cubicBezTo>
                    <a:cubicBezTo>
                      <a:pt x="896" y="2488"/>
                      <a:pt x="1132" y="1944"/>
                      <a:pt x="1132" y="1247"/>
                    </a:cubicBezTo>
                    <a:cubicBezTo>
                      <a:pt x="1132" y="546"/>
                      <a:pt x="896" y="1"/>
                      <a:pt x="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27"/>
              <p:cNvSpPr/>
              <p:nvPr/>
            </p:nvSpPr>
            <p:spPr>
              <a:xfrm flipH="1">
                <a:off x="1264258" y="1593802"/>
                <a:ext cx="239691" cy="503005"/>
              </a:xfrm>
              <a:custGeom>
                <a:rect b="b" l="l" r="r" t="t"/>
                <a:pathLst>
                  <a:path extrusionOk="0" h="2619" w="1248">
                    <a:moveTo>
                      <a:pt x="614" y="110"/>
                    </a:moveTo>
                    <a:cubicBezTo>
                      <a:pt x="682" y="110"/>
                      <a:pt x="744" y="152"/>
                      <a:pt x="813" y="194"/>
                    </a:cubicBezTo>
                    <a:cubicBezTo>
                      <a:pt x="854" y="262"/>
                      <a:pt x="917" y="346"/>
                      <a:pt x="964" y="456"/>
                    </a:cubicBezTo>
                    <a:cubicBezTo>
                      <a:pt x="1074" y="676"/>
                      <a:pt x="1137" y="979"/>
                      <a:pt x="1137" y="1309"/>
                    </a:cubicBezTo>
                    <a:cubicBezTo>
                      <a:pt x="1137" y="1655"/>
                      <a:pt x="1074" y="1964"/>
                      <a:pt x="964" y="2179"/>
                    </a:cubicBezTo>
                    <a:cubicBezTo>
                      <a:pt x="917" y="2289"/>
                      <a:pt x="854" y="2357"/>
                      <a:pt x="813" y="2420"/>
                    </a:cubicBezTo>
                    <a:cubicBezTo>
                      <a:pt x="744" y="2488"/>
                      <a:pt x="682" y="2509"/>
                      <a:pt x="614" y="2509"/>
                    </a:cubicBezTo>
                    <a:cubicBezTo>
                      <a:pt x="572" y="2509"/>
                      <a:pt x="504" y="2488"/>
                      <a:pt x="441" y="2420"/>
                    </a:cubicBezTo>
                    <a:cubicBezTo>
                      <a:pt x="373" y="2357"/>
                      <a:pt x="331" y="2289"/>
                      <a:pt x="263" y="2179"/>
                    </a:cubicBezTo>
                    <a:cubicBezTo>
                      <a:pt x="179" y="1964"/>
                      <a:pt x="111" y="1655"/>
                      <a:pt x="111" y="1309"/>
                    </a:cubicBezTo>
                    <a:cubicBezTo>
                      <a:pt x="111" y="979"/>
                      <a:pt x="179" y="676"/>
                      <a:pt x="263" y="456"/>
                    </a:cubicBezTo>
                    <a:cubicBezTo>
                      <a:pt x="331" y="346"/>
                      <a:pt x="373" y="262"/>
                      <a:pt x="441" y="194"/>
                    </a:cubicBezTo>
                    <a:cubicBezTo>
                      <a:pt x="504" y="152"/>
                      <a:pt x="572" y="110"/>
                      <a:pt x="614" y="110"/>
                    </a:cubicBezTo>
                    <a:close/>
                    <a:moveTo>
                      <a:pt x="614" y="0"/>
                    </a:moveTo>
                    <a:cubicBezTo>
                      <a:pt x="524" y="0"/>
                      <a:pt x="441" y="42"/>
                      <a:pt x="352" y="110"/>
                    </a:cubicBezTo>
                    <a:cubicBezTo>
                      <a:pt x="289" y="194"/>
                      <a:pt x="221" y="283"/>
                      <a:pt x="179" y="393"/>
                    </a:cubicBezTo>
                    <a:cubicBezTo>
                      <a:pt x="69" y="634"/>
                      <a:pt x="1" y="958"/>
                      <a:pt x="1" y="1309"/>
                    </a:cubicBezTo>
                    <a:cubicBezTo>
                      <a:pt x="1" y="1655"/>
                      <a:pt x="69" y="1985"/>
                      <a:pt x="179" y="2226"/>
                    </a:cubicBezTo>
                    <a:cubicBezTo>
                      <a:pt x="221" y="2336"/>
                      <a:pt x="289" y="2441"/>
                      <a:pt x="352" y="2509"/>
                    </a:cubicBezTo>
                    <a:cubicBezTo>
                      <a:pt x="441" y="2571"/>
                      <a:pt x="524" y="2619"/>
                      <a:pt x="614" y="2619"/>
                    </a:cubicBezTo>
                    <a:cubicBezTo>
                      <a:pt x="723" y="2619"/>
                      <a:pt x="813" y="2571"/>
                      <a:pt x="875" y="2509"/>
                    </a:cubicBezTo>
                    <a:cubicBezTo>
                      <a:pt x="964" y="2441"/>
                      <a:pt x="1027" y="2336"/>
                      <a:pt x="1074" y="2226"/>
                    </a:cubicBezTo>
                    <a:cubicBezTo>
                      <a:pt x="1179" y="1985"/>
                      <a:pt x="1247" y="1655"/>
                      <a:pt x="1247" y="1309"/>
                    </a:cubicBezTo>
                    <a:cubicBezTo>
                      <a:pt x="1247" y="958"/>
                      <a:pt x="1179" y="634"/>
                      <a:pt x="1074" y="393"/>
                    </a:cubicBezTo>
                    <a:cubicBezTo>
                      <a:pt x="1027" y="283"/>
                      <a:pt x="964" y="194"/>
                      <a:pt x="875" y="110"/>
                    </a:cubicBezTo>
                    <a:cubicBezTo>
                      <a:pt x="813" y="42"/>
                      <a:pt x="723" y="0"/>
                      <a:pt x="61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27"/>
              <p:cNvSpPr/>
              <p:nvPr/>
            </p:nvSpPr>
            <p:spPr>
              <a:xfrm flipH="1">
                <a:off x="1331671" y="1614929"/>
                <a:ext cx="163251" cy="460752"/>
              </a:xfrm>
              <a:custGeom>
                <a:rect b="b" l="l" r="r" t="t"/>
                <a:pathLst>
                  <a:path extrusionOk="0" h="2399" w="850">
                    <a:moveTo>
                      <a:pt x="415" y="0"/>
                    </a:moveTo>
                    <a:cubicBezTo>
                      <a:pt x="174" y="152"/>
                      <a:pt x="1" y="629"/>
                      <a:pt x="1" y="1199"/>
                    </a:cubicBezTo>
                    <a:cubicBezTo>
                      <a:pt x="1" y="1765"/>
                      <a:pt x="174" y="2268"/>
                      <a:pt x="415" y="2399"/>
                    </a:cubicBezTo>
                    <a:cubicBezTo>
                      <a:pt x="676" y="2268"/>
                      <a:pt x="828" y="1765"/>
                      <a:pt x="828" y="1199"/>
                    </a:cubicBezTo>
                    <a:cubicBezTo>
                      <a:pt x="849" y="629"/>
                      <a:pt x="676" y="152"/>
                      <a:pt x="4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27"/>
              <p:cNvSpPr/>
              <p:nvPr/>
            </p:nvSpPr>
            <p:spPr>
              <a:xfrm flipH="1">
                <a:off x="1322645" y="1601868"/>
                <a:ext cx="181305" cy="485912"/>
              </a:xfrm>
              <a:custGeom>
                <a:rect b="b" l="l" r="r" t="t"/>
                <a:pathLst>
                  <a:path extrusionOk="0" h="2530" w="944">
                    <a:moveTo>
                      <a:pt x="462" y="152"/>
                    </a:moveTo>
                    <a:cubicBezTo>
                      <a:pt x="572" y="220"/>
                      <a:pt x="655" y="351"/>
                      <a:pt x="723" y="524"/>
                    </a:cubicBezTo>
                    <a:cubicBezTo>
                      <a:pt x="786" y="744"/>
                      <a:pt x="833" y="985"/>
                      <a:pt x="833" y="1267"/>
                    </a:cubicBezTo>
                    <a:cubicBezTo>
                      <a:pt x="833" y="1550"/>
                      <a:pt x="786" y="1812"/>
                      <a:pt x="723" y="2006"/>
                    </a:cubicBezTo>
                    <a:cubicBezTo>
                      <a:pt x="655" y="2184"/>
                      <a:pt x="572" y="2315"/>
                      <a:pt x="462" y="2378"/>
                    </a:cubicBezTo>
                    <a:cubicBezTo>
                      <a:pt x="373" y="2315"/>
                      <a:pt x="289" y="2184"/>
                      <a:pt x="221" y="2006"/>
                    </a:cubicBezTo>
                    <a:cubicBezTo>
                      <a:pt x="158" y="1812"/>
                      <a:pt x="111" y="1550"/>
                      <a:pt x="111" y="1267"/>
                    </a:cubicBezTo>
                    <a:cubicBezTo>
                      <a:pt x="111" y="985"/>
                      <a:pt x="158" y="744"/>
                      <a:pt x="221" y="524"/>
                    </a:cubicBezTo>
                    <a:cubicBezTo>
                      <a:pt x="289" y="351"/>
                      <a:pt x="373" y="220"/>
                      <a:pt x="462" y="152"/>
                    </a:cubicBezTo>
                    <a:close/>
                    <a:moveTo>
                      <a:pt x="462" y="0"/>
                    </a:moveTo>
                    <a:lnTo>
                      <a:pt x="441" y="21"/>
                    </a:lnTo>
                    <a:cubicBezTo>
                      <a:pt x="310" y="110"/>
                      <a:pt x="200" y="262"/>
                      <a:pt x="111" y="482"/>
                    </a:cubicBezTo>
                    <a:cubicBezTo>
                      <a:pt x="48" y="723"/>
                      <a:pt x="1" y="985"/>
                      <a:pt x="1" y="1267"/>
                    </a:cubicBezTo>
                    <a:cubicBezTo>
                      <a:pt x="1" y="1550"/>
                      <a:pt x="48" y="1833"/>
                      <a:pt x="111" y="2053"/>
                    </a:cubicBezTo>
                    <a:cubicBezTo>
                      <a:pt x="200" y="2268"/>
                      <a:pt x="310" y="2446"/>
                      <a:pt x="441" y="2529"/>
                    </a:cubicBezTo>
                    <a:lnTo>
                      <a:pt x="504" y="2529"/>
                    </a:lnTo>
                    <a:cubicBezTo>
                      <a:pt x="634" y="2446"/>
                      <a:pt x="744" y="2268"/>
                      <a:pt x="833" y="2053"/>
                    </a:cubicBezTo>
                    <a:cubicBezTo>
                      <a:pt x="896" y="1833"/>
                      <a:pt x="943" y="1550"/>
                      <a:pt x="943" y="1267"/>
                    </a:cubicBezTo>
                    <a:cubicBezTo>
                      <a:pt x="943" y="985"/>
                      <a:pt x="896" y="723"/>
                      <a:pt x="833" y="503"/>
                    </a:cubicBezTo>
                    <a:cubicBezTo>
                      <a:pt x="744" y="262"/>
                      <a:pt x="634" y="110"/>
                      <a:pt x="504" y="21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27"/>
              <p:cNvSpPr/>
              <p:nvPr/>
            </p:nvSpPr>
            <p:spPr>
              <a:xfrm flipH="1">
                <a:off x="2140458" y="4259054"/>
                <a:ext cx="880211" cy="373365"/>
              </a:xfrm>
              <a:custGeom>
                <a:rect b="b" l="l" r="r" t="t"/>
                <a:pathLst>
                  <a:path extrusionOk="0" h="1944" w="4583">
                    <a:moveTo>
                      <a:pt x="283" y="1"/>
                    </a:moveTo>
                    <a:lnTo>
                      <a:pt x="1" y="1944"/>
                    </a:lnTo>
                    <a:lnTo>
                      <a:pt x="4300" y="1944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27"/>
              <p:cNvSpPr/>
              <p:nvPr/>
            </p:nvSpPr>
            <p:spPr>
              <a:xfrm flipH="1">
                <a:off x="2127398" y="4245993"/>
                <a:ext cx="905371" cy="398525"/>
              </a:xfrm>
              <a:custGeom>
                <a:rect b="b" l="l" r="r" t="t"/>
                <a:pathLst>
                  <a:path extrusionOk="0" h="2075" w="4714">
                    <a:moveTo>
                      <a:pt x="4583" y="111"/>
                    </a:moveTo>
                    <a:lnTo>
                      <a:pt x="4295" y="1965"/>
                    </a:lnTo>
                    <a:lnTo>
                      <a:pt x="132" y="1965"/>
                    </a:lnTo>
                    <a:lnTo>
                      <a:pt x="393" y="111"/>
                    </a:lnTo>
                    <a:close/>
                    <a:moveTo>
                      <a:pt x="283" y="1"/>
                    </a:moveTo>
                    <a:lnTo>
                      <a:pt x="283" y="69"/>
                    </a:lnTo>
                    <a:lnTo>
                      <a:pt x="1" y="2075"/>
                    </a:lnTo>
                    <a:lnTo>
                      <a:pt x="4405" y="2075"/>
                    </a:lnTo>
                    <a:lnTo>
                      <a:pt x="471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27"/>
              <p:cNvSpPr/>
              <p:nvPr/>
            </p:nvSpPr>
            <p:spPr>
              <a:xfrm flipH="1">
                <a:off x="2588920" y="4916868"/>
                <a:ext cx="553517" cy="213571"/>
              </a:xfrm>
              <a:custGeom>
                <a:rect b="b" l="l" r="r" t="t"/>
                <a:pathLst>
                  <a:path extrusionOk="0" h="1112" w="2882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27"/>
              <p:cNvSpPr/>
              <p:nvPr/>
            </p:nvSpPr>
            <p:spPr>
              <a:xfrm flipH="1">
                <a:off x="2575860" y="4903808"/>
                <a:ext cx="578485" cy="239691"/>
              </a:xfrm>
              <a:custGeom>
                <a:rect b="b" l="l" r="r" t="t"/>
                <a:pathLst>
                  <a:path extrusionOk="0" h="1248" w="3012">
                    <a:moveTo>
                      <a:pt x="2901" y="111"/>
                    </a:moveTo>
                    <a:lnTo>
                      <a:pt x="290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1" y="1247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27"/>
              <p:cNvSpPr/>
              <p:nvPr/>
            </p:nvSpPr>
            <p:spPr>
              <a:xfrm flipH="1">
                <a:off x="1846789" y="4916868"/>
                <a:ext cx="553325" cy="213571"/>
              </a:xfrm>
              <a:custGeom>
                <a:rect b="b" l="l" r="r" t="t"/>
                <a:pathLst>
                  <a:path extrusionOk="0" h="1112" w="2881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27"/>
              <p:cNvSpPr/>
              <p:nvPr/>
            </p:nvSpPr>
            <p:spPr>
              <a:xfrm flipH="1">
                <a:off x="1834690" y="4903808"/>
                <a:ext cx="578485" cy="239691"/>
              </a:xfrm>
              <a:custGeom>
                <a:rect b="b" l="l" r="r" t="t"/>
                <a:pathLst>
                  <a:path extrusionOk="0" h="1248" w="3012">
                    <a:moveTo>
                      <a:pt x="2902" y="111"/>
                    </a:moveTo>
                    <a:lnTo>
                      <a:pt x="2902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27"/>
              <p:cNvSpPr/>
              <p:nvPr/>
            </p:nvSpPr>
            <p:spPr>
              <a:xfrm flipH="1">
                <a:off x="912214" y="2687022"/>
                <a:ext cx="671058" cy="675091"/>
              </a:xfrm>
              <a:custGeom>
                <a:rect b="b" l="l" r="r" t="t"/>
                <a:pathLst>
                  <a:path extrusionOk="0" h="3515" w="3494">
                    <a:moveTo>
                      <a:pt x="1749" y="1"/>
                    </a:moveTo>
                    <a:cubicBezTo>
                      <a:pt x="786" y="1"/>
                      <a:pt x="0" y="786"/>
                      <a:pt x="0" y="1750"/>
                    </a:cubicBezTo>
                    <a:cubicBezTo>
                      <a:pt x="0" y="2729"/>
                      <a:pt x="786" y="3515"/>
                      <a:pt x="1749" y="3515"/>
                    </a:cubicBezTo>
                    <a:cubicBezTo>
                      <a:pt x="2728" y="3515"/>
                      <a:pt x="3493" y="2729"/>
                      <a:pt x="3493" y="1750"/>
                    </a:cubicBezTo>
                    <a:cubicBezTo>
                      <a:pt x="3493" y="786"/>
                      <a:pt x="2728" y="1"/>
                      <a:pt x="17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27"/>
              <p:cNvSpPr/>
              <p:nvPr/>
            </p:nvSpPr>
            <p:spPr>
              <a:xfrm flipH="1">
                <a:off x="900306" y="2678955"/>
                <a:ext cx="695065" cy="691224"/>
              </a:xfrm>
              <a:custGeom>
                <a:rect b="b" l="l" r="r" t="t"/>
                <a:pathLst>
                  <a:path extrusionOk="0" h="3599" w="3619">
                    <a:moveTo>
                      <a:pt x="1812" y="111"/>
                    </a:moveTo>
                    <a:cubicBezTo>
                      <a:pt x="2750" y="111"/>
                      <a:pt x="3514" y="849"/>
                      <a:pt x="3514" y="1792"/>
                    </a:cubicBezTo>
                    <a:cubicBezTo>
                      <a:pt x="3514" y="2729"/>
                      <a:pt x="2750" y="3494"/>
                      <a:pt x="1812" y="3494"/>
                    </a:cubicBezTo>
                    <a:cubicBezTo>
                      <a:pt x="870" y="3494"/>
                      <a:pt x="131" y="2729"/>
                      <a:pt x="131" y="1792"/>
                    </a:cubicBezTo>
                    <a:cubicBezTo>
                      <a:pt x="131" y="849"/>
                      <a:pt x="870" y="111"/>
                      <a:pt x="1812" y="111"/>
                    </a:cubicBezTo>
                    <a:close/>
                    <a:moveTo>
                      <a:pt x="1812" y="1"/>
                    </a:moveTo>
                    <a:cubicBezTo>
                      <a:pt x="807" y="1"/>
                      <a:pt x="0" y="807"/>
                      <a:pt x="0" y="1792"/>
                    </a:cubicBezTo>
                    <a:cubicBezTo>
                      <a:pt x="0" y="2792"/>
                      <a:pt x="807" y="3599"/>
                      <a:pt x="1812" y="3599"/>
                    </a:cubicBezTo>
                    <a:cubicBezTo>
                      <a:pt x="2812" y="3599"/>
                      <a:pt x="3619" y="2792"/>
                      <a:pt x="3619" y="1792"/>
                    </a:cubicBezTo>
                    <a:cubicBezTo>
                      <a:pt x="3619" y="807"/>
                      <a:pt x="2812" y="1"/>
                      <a:pt x="18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27"/>
              <p:cNvSpPr/>
              <p:nvPr/>
            </p:nvSpPr>
            <p:spPr>
              <a:xfrm flipH="1">
                <a:off x="937368" y="2855076"/>
                <a:ext cx="268884" cy="268692"/>
              </a:xfrm>
              <a:custGeom>
                <a:rect b="b" l="l" r="r" t="t"/>
                <a:pathLst>
                  <a:path extrusionOk="0" h="1399" w="1400">
                    <a:moveTo>
                      <a:pt x="703" y="0"/>
                    </a:moveTo>
                    <a:cubicBezTo>
                      <a:pt x="310" y="0"/>
                      <a:pt x="1" y="325"/>
                      <a:pt x="1" y="697"/>
                    </a:cubicBezTo>
                    <a:cubicBezTo>
                      <a:pt x="1" y="1089"/>
                      <a:pt x="310" y="1398"/>
                      <a:pt x="703" y="1398"/>
                    </a:cubicBezTo>
                    <a:cubicBezTo>
                      <a:pt x="1069" y="1398"/>
                      <a:pt x="1399" y="1089"/>
                      <a:pt x="1399" y="697"/>
                    </a:cubicBezTo>
                    <a:cubicBezTo>
                      <a:pt x="1399" y="325"/>
                      <a:pt x="1069" y="0"/>
                      <a:pt x="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27"/>
              <p:cNvSpPr/>
              <p:nvPr/>
            </p:nvSpPr>
            <p:spPr>
              <a:xfrm flipH="1">
                <a:off x="929302" y="2847010"/>
                <a:ext cx="284825" cy="284825"/>
              </a:xfrm>
              <a:custGeom>
                <a:rect b="b" l="l" r="r" t="t"/>
                <a:pathLst>
                  <a:path extrusionOk="0" h="1483" w="1483">
                    <a:moveTo>
                      <a:pt x="744" y="105"/>
                    </a:moveTo>
                    <a:cubicBezTo>
                      <a:pt x="1089" y="105"/>
                      <a:pt x="1372" y="393"/>
                      <a:pt x="1372" y="739"/>
                    </a:cubicBezTo>
                    <a:cubicBezTo>
                      <a:pt x="1372" y="1090"/>
                      <a:pt x="1089" y="1372"/>
                      <a:pt x="744" y="1372"/>
                    </a:cubicBezTo>
                    <a:cubicBezTo>
                      <a:pt x="393" y="1372"/>
                      <a:pt x="110" y="1090"/>
                      <a:pt x="110" y="739"/>
                    </a:cubicBezTo>
                    <a:cubicBezTo>
                      <a:pt x="110" y="393"/>
                      <a:pt x="393" y="105"/>
                      <a:pt x="744" y="105"/>
                    </a:cubicBezTo>
                    <a:close/>
                    <a:moveTo>
                      <a:pt x="744" y="0"/>
                    </a:moveTo>
                    <a:cubicBezTo>
                      <a:pt x="325" y="0"/>
                      <a:pt x="0" y="325"/>
                      <a:pt x="0" y="739"/>
                    </a:cubicBezTo>
                    <a:cubicBezTo>
                      <a:pt x="0" y="1152"/>
                      <a:pt x="325" y="1482"/>
                      <a:pt x="744" y="1482"/>
                    </a:cubicBezTo>
                    <a:cubicBezTo>
                      <a:pt x="1157" y="1482"/>
                      <a:pt x="1482" y="1152"/>
                      <a:pt x="1482" y="739"/>
                    </a:cubicBezTo>
                    <a:cubicBezTo>
                      <a:pt x="1482" y="325"/>
                      <a:pt x="1157" y="0"/>
                      <a:pt x="7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27"/>
              <p:cNvSpPr/>
              <p:nvPr/>
            </p:nvSpPr>
            <p:spPr>
              <a:xfrm flipH="1">
                <a:off x="1314585" y="3079982"/>
                <a:ext cx="692184" cy="579829"/>
              </a:xfrm>
              <a:custGeom>
                <a:rect b="b" l="l" r="r" t="t"/>
                <a:pathLst>
                  <a:path extrusionOk="0" h="3019" w="3604">
                    <a:moveTo>
                      <a:pt x="2939" y="1"/>
                    </a:moveTo>
                    <a:cubicBezTo>
                      <a:pt x="2927" y="1"/>
                      <a:pt x="2916" y="3"/>
                      <a:pt x="2907" y="8"/>
                    </a:cubicBezTo>
                    <a:lnTo>
                      <a:pt x="0" y="2144"/>
                    </a:lnTo>
                    <a:lnTo>
                      <a:pt x="613" y="3019"/>
                    </a:lnTo>
                    <a:lnTo>
                      <a:pt x="3514" y="903"/>
                    </a:lnTo>
                    <a:cubicBezTo>
                      <a:pt x="3603" y="835"/>
                      <a:pt x="3535" y="594"/>
                      <a:pt x="3362" y="358"/>
                    </a:cubicBezTo>
                    <a:cubicBezTo>
                      <a:pt x="3209" y="144"/>
                      <a:pt x="3035" y="1"/>
                      <a:pt x="29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27"/>
              <p:cNvSpPr/>
              <p:nvPr/>
            </p:nvSpPr>
            <p:spPr>
              <a:xfrm flipH="1">
                <a:off x="1310552" y="3069418"/>
                <a:ext cx="708317" cy="607486"/>
              </a:xfrm>
              <a:custGeom>
                <a:rect b="b" l="l" r="r" t="t"/>
                <a:pathLst>
                  <a:path extrusionOk="0" h="3163" w="3688">
                    <a:moveTo>
                      <a:pt x="3012" y="104"/>
                    </a:moveTo>
                    <a:lnTo>
                      <a:pt x="3033" y="125"/>
                    </a:lnTo>
                    <a:cubicBezTo>
                      <a:pt x="3054" y="125"/>
                      <a:pt x="3101" y="152"/>
                      <a:pt x="3143" y="172"/>
                    </a:cubicBezTo>
                    <a:cubicBezTo>
                      <a:pt x="3205" y="235"/>
                      <a:pt x="3295" y="324"/>
                      <a:pt x="3384" y="434"/>
                    </a:cubicBezTo>
                    <a:cubicBezTo>
                      <a:pt x="3467" y="565"/>
                      <a:pt x="3514" y="675"/>
                      <a:pt x="3556" y="759"/>
                    </a:cubicBezTo>
                    <a:lnTo>
                      <a:pt x="3556" y="869"/>
                    </a:lnTo>
                    <a:lnTo>
                      <a:pt x="3556" y="911"/>
                    </a:lnTo>
                    <a:lnTo>
                      <a:pt x="697" y="3006"/>
                    </a:lnTo>
                    <a:lnTo>
                      <a:pt x="152" y="2199"/>
                    </a:lnTo>
                    <a:lnTo>
                      <a:pt x="3012" y="104"/>
                    </a:lnTo>
                    <a:close/>
                    <a:moveTo>
                      <a:pt x="3011" y="1"/>
                    </a:moveTo>
                    <a:cubicBezTo>
                      <a:pt x="2989" y="1"/>
                      <a:pt x="2967" y="8"/>
                      <a:pt x="2944" y="21"/>
                    </a:cubicBezTo>
                    <a:lnTo>
                      <a:pt x="0" y="2178"/>
                    </a:lnTo>
                    <a:lnTo>
                      <a:pt x="676" y="3163"/>
                    </a:lnTo>
                    <a:lnTo>
                      <a:pt x="3624" y="1000"/>
                    </a:lnTo>
                    <a:cubicBezTo>
                      <a:pt x="3666" y="979"/>
                      <a:pt x="3666" y="937"/>
                      <a:pt x="3666" y="890"/>
                    </a:cubicBezTo>
                    <a:cubicBezTo>
                      <a:pt x="3687" y="848"/>
                      <a:pt x="3666" y="780"/>
                      <a:pt x="3666" y="738"/>
                    </a:cubicBezTo>
                    <a:cubicBezTo>
                      <a:pt x="3624" y="628"/>
                      <a:pt x="3556" y="497"/>
                      <a:pt x="3467" y="366"/>
                    </a:cubicBezTo>
                    <a:cubicBezTo>
                      <a:pt x="3384" y="256"/>
                      <a:pt x="3295" y="152"/>
                      <a:pt x="3205" y="83"/>
                    </a:cubicBezTo>
                    <a:cubicBezTo>
                      <a:pt x="3164" y="42"/>
                      <a:pt x="3122" y="21"/>
                      <a:pt x="3075" y="21"/>
                    </a:cubicBezTo>
                    <a:cubicBezTo>
                      <a:pt x="3054" y="8"/>
                      <a:pt x="3033" y="1"/>
                      <a:pt x="30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27"/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rect b="b" l="l" r="r" t="t"/>
                <a:pathLst>
                  <a:path extrusionOk="0" h="2813" w="2619"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0" y="456"/>
                    </a:lnTo>
                    <a:lnTo>
                      <a:pt x="152" y="869"/>
                    </a:lnTo>
                    <a:lnTo>
                      <a:pt x="676" y="655"/>
                    </a:lnTo>
                    <a:lnTo>
                      <a:pt x="697" y="655"/>
                    </a:lnTo>
                    <a:cubicBezTo>
                      <a:pt x="697" y="676"/>
                      <a:pt x="718" y="676"/>
                      <a:pt x="718" y="676"/>
                    </a:cubicBezTo>
                    <a:cubicBezTo>
                      <a:pt x="744" y="697"/>
                      <a:pt x="765" y="697"/>
                      <a:pt x="786" y="717"/>
                    </a:cubicBezTo>
                    <a:cubicBezTo>
                      <a:pt x="807" y="738"/>
                      <a:pt x="828" y="738"/>
                      <a:pt x="849" y="765"/>
                    </a:cubicBezTo>
                    <a:cubicBezTo>
                      <a:pt x="875" y="786"/>
                      <a:pt x="896" y="786"/>
                      <a:pt x="896" y="807"/>
                    </a:cubicBezTo>
                    <a:cubicBezTo>
                      <a:pt x="917" y="827"/>
                      <a:pt x="938" y="848"/>
                      <a:pt x="959" y="869"/>
                    </a:cubicBezTo>
                    <a:cubicBezTo>
                      <a:pt x="980" y="896"/>
                      <a:pt x="980" y="896"/>
                      <a:pt x="1006" y="916"/>
                    </a:cubicBezTo>
                    <a:cubicBezTo>
                      <a:pt x="1027" y="937"/>
                      <a:pt x="1048" y="958"/>
                      <a:pt x="1048" y="979"/>
                    </a:cubicBezTo>
                    <a:cubicBezTo>
                      <a:pt x="1069" y="1000"/>
                      <a:pt x="1089" y="1026"/>
                      <a:pt x="1110" y="1047"/>
                    </a:cubicBezTo>
                    <a:cubicBezTo>
                      <a:pt x="1110" y="1068"/>
                      <a:pt x="1137" y="1089"/>
                      <a:pt x="1137" y="1110"/>
                    </a:cubicBezTo>
                    <a:cubicBezTo>
                      <a:pt x="1158" y="1131"/>
                      <a:pt x="1179" y="1157"/>
                      <a:pt x="1179" y="1178"/>
                    </a:cubicBezTo>
                    <a:cubicBezTo>
                      <a:pt x="1199" y="1199"/>
                      <a:pt x="1199" y="1220"/>
                      <a:pt x="1220" y="1241"/>
                    </a:cubicBezTo>
                    <a:cubicBezTo>
                      <a:pt x="1220" y="1288"/>
                      <a:pt x="1241" y="1309"/>
                      <a:pt x="1241" y="1330"/>
                    </a:cubicBezTo>
                    <a:cubicBezTo>
                      <a:pt x="1268" y="1330"/>
                      <a:pt x="1268" y="1351"/>
                      <a:pt x="1268" y="1351"/>
                    </a:cubicBezTo>
                    <a:lnTo>
                      <a:pt x="1268" y="1372"/>
                    </a:lnTo>
                    <a:lnTo>
                      <a:pt x="503" y="1723"/>
                    </a:lnTo>
                    <a:lnTo>
                      <a:pt x="938" y="2812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27"/>
              <p:cNvSpPr/>
              <p:nvPr/>
            </p:nvSpPr>
            <p:spPr>
              <a:xfrm flipH="1">
                <a:off x="2082065" y="2590414"/>
                <a:ext cx="507038" cy="566577"/>
              </a:xfrm>
              <a:custGeom>
                <a:rect b="b" l="l" r="r" t="t"/>
                <a:pathLst>
                  <a:path extrusionOk="0" h="2950" w="2640">
                    <a:moveTo>
                      <a:pt x="1377" y="111"/>
                    </a:moveTo>
                    <a:cubicBezTo>
                      <a:pt x="1770" y="111"/>
                      <a:pt x="2184" y="462"/>
                      <a:pt x="2378" y="964"/>
                    </a:cubicBezTo>
                    <a:cubicBezTo>
                      <a:pt x="2509" y="1268"/>
                      <a:pt x="2535" y="1598"/>
                      <a:pt x="2467" y="1860"/>
                    </a:cubicBezTo>
                    <a:cubicBezTo>
                      <a:pt x="2378" y="2122"/>
                      <a:pt x="2226" y="2337"/>
                      <a:pt x="1985" y="2426"/>
                    </a:cubicBezTo>
                    <a:lnTo>
                      <a:pt x="1048" y="2797"/>
                    </a:lnTo>
                    <a:lnTo>
                      <a:pt x="655" y="1792"/>
                    </a:lnTo>
                    <a:lnTo>
                      <a:pt x="1398" y="1467"/>
                    </a:lnTo>
                    <a:lnTo>
                      <a:pt x="1419" y="1399"/>
                    </a:lnTo>
                    <a:lnTo>
                      <a:pt x="1398" y="1378"/>
                    </a:lnTo>
                    <a:lnTo>
                      <a:pt x="1398" y="1357"/>
                    </a:lnTo>
                    <a:cubicBezTo>
                      <a:pt x="1377" y="1336"/>
                      <a:pt x="1377" y="1289"/>
                      <a:pt x="1357" y="1268"/>
                    </a:cubicBezTo>
                    <a:cubicBezTo>
                      <a:pt x="1357" y="1247"/>
                      <a:pt x="1330" y="1226"/>
                      <a:pt x="1330" y="1205"/>
                    </a:cubicBezTo>
                    <a:cubicBezTo>
                      <a:pt x="1309" y="1179"/>
                      <a:pt x="1288" y="1158"/>
                      <a:pt x="1288" y="1137"/>
                    </a:cubicBezTo>
                    <a:cubicBezTo>
                      <a:pt x="1268" y="1116"/>
                      <a:pt x="1247" y="1074"/>
                      <a:pt x="1247" y="1048"/>
                    </a:cubicBezTo>
                    <a:cubicBezTo>
                      <a:pt x="1226" y="1027"/>
                      <a:pt x="1199" y="1006"/>
                      <a:pt x="1199" y="985"/>
                    </a:cubicBezTo>
                    <a:cubicBezTo>
                      <a:pt x="1178" y="964"/>
                      <a:pt x="1158" y="944"/>
                      <a:pt x="1137" y="944"/>
                    </a:cubicBezTo>
                    <a:cubicBezTo>
                      <a:pt x="1116" y="917"/>
                      <a:pt x="1116" y="896"/>
                      <a:pt x="1095" y="875"/>
                    </a:cubicBezTo>
                    <a:lnTo>
                      <a:pt x="1027" y="813"/>
                    </a:lnTo>
                    <a:cubicBezTo>
                      <a:pt x="1006" y="813"/>
                      <a:pt x="985" y="786"/>
                      <a:pt x="964" y="765"/>
                    </a:cubicBezTo>
                    <a:cubicBezTo>
                      <a:pt x="964" y="745"/>
                      <a:pt x="938" y="745"/>
                      <a:pt x="917" y="724"/>
                    </a:cubicBezTo>
                    <a:cubicBezTo>
                      <a:pt x="896" y="703"/>
                      <a:pt x="875" y="703"/>
                      <a:pt x="854" y="682"/>
                    </a:cubicBezTo>
                    <a:cubicBezTo>
                      <a:pt x="833" y="682"/>
                      <a:pt x="807" y="656"/>
                      <a:pt x="807" y="656"/>
                    </a:cubicBezTo>
                    <a:lnTo>
                      <a:pt x="765" y="635"/>
                    </a:lnTo>
                    <a:lnTo>
                      <a:pt x="283" y="834"/>
                    </a:lnTo>
                    <a:lnTo>
                      <a:pt x="152" y="525"/>
                    </a:lnTo>
                    <a:lnTo>
                      <a:pt x="1095" y="158"/>
                    </a:lnTo>
                    <a:cubicBezTo>
                      <a:pt x="1178" y="132"/>
                      <a:pt x="1268" y="111"/>
                      <a:pt x="1377" y="111"/>
                    </a:cubicBezTo>
                    <a:close/>
                    <a:moveTo>
                      <a:pt x="1377" y="1"/>
                    </a:moveTo>
                    <a:cubicBezTo>
                      <a:pt x="1268" y="1"/>
                      <a:pt x="1158" y="1"/>
                      <a:pt x="1048" y="48"/>
                    </a:cubicBezTo>
                    <a:lnTo>
                      <a:pt x="0" y="462"/>
                    </a:lnTo>
                    <a:lnTo>
                      <a:pt x="220" y="985"/>
                    </a:lnTo>
                    <a:lnTo>
                      <a:pt x="765" y="765"/>
                    </a:lnTo>
                    <a:lnTo>
                      <a:pt x="786" y="765"/>
                    </a:lnTo>
                    <a:cubicBezTo>
                      <a:pt x="807" y="786"/>
                      <a:pt x="833" y="813"/>
                      <a:pt x="854" y="813"/>
                    </a:cubicBezTo>
                    <a:cubicBezTo>
                      <a:pt x="854" y="834"/>
                      <a:pt x="875" y="834"/>
                      <a:pt x="896" y="855"/>
                    </a:cubicBezTo>
                    <a:cubicBezTo>
                      <a:pt x="917" y="875"/>
                      <a:pt x="938" y="875"/>
                      <a:pt x="964" y="896"/>
                    </a:cubicBezTo>
                    <a:cubicBezTo>
                      <a:pt x="964" y="917"/>
                      <a:pt x="985" y="944"/>
                      <a:pt x="1006" y="944"/>
                    </a:cubicBezTo>
                    <a:cubicBezTo>
                      <a:pt x="1027" y="964"/>
                      <a:pt x="1048" y="985"/>
                      <a:pt x="1048" y="1006"/>
                    </a:cubicBezTo>
                    <a:cubicBezTo>
                      <a:pt x="1069" y="1027"/>
                      <a:pt x="1095" y="1048"/>
                      <a:pt x="1095" y="1074"/>
                    </a:cubicBezTo>
                    <a:cubicBezTo>
                      <a:pt x="1116" y="1074"/>
                      <a:pt x="1137" y="1095"/>
                      <a:pt x="1137" y="1116"/>
                    </a:cubicBezTo>
                    <a:cubicBezTo>
                      <a:pt x="1158" y="1137"/>
                      <a:pt x="1178" y="1158"/>
                      <a:pt x="1178" y="1179"/>
                    </a:cubicBezTo>
                    <a:cubicBezTo>
                      <a:pt x="1199" y="1205"/>
                      <a:pt x="1199" y="1226"/>
                      <a:pt x="1226" y="1247"/>
                    </a:cubicBezTo>
                    <a:cubicBezTo>
                      <a:pt x="1247" y="1268"/>
                      <a:pt x="1247" y="1289"/>
                      <a:pt x="1268" y="1336"/>
                    </a:cubicBezTo>
                    <a:cubicBezTo>
                      <a:pt x="1268" y="1336"/>
                      <a:pt x="1268" y="1357"/>
                      <a:pt x="1288" y="1378"/>
                    </a:cubicBezTo>
                    <a:lnTo>
                      <a:pt x="503" y="1750"/>
                    </a:lnTo>
                    <a:lnTo>
                      <a:pt x="985" y="2949"/>
                    </a:lnTo>
                    <a:lnTo>
                      <a:pt x="2032" y="2536"/>
                    </a:lnTo>
                    <a:cubicBezTo>
                      <a:pt x="2315" y="2426"/>
                      <a:pt x="2488" y="2185"/>
                      <a:pt x="2577" y="1902"/>
                    </a:cubicBezTo>
                    <a:cubicBezTo>
                      <a:pt x="2640" y="1598"/>
                      <a:pt x="2619" y="1247"/>
                      <a:pt x="2488" y="917"/>
                    </a:cubicBezTo>
                    <a:cubicBezTo>
                      <a:pt x="2294" y="373"/>
                      <a:pt x="1833" y="1"/>
                      <a:pt x="13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27"/>
              <p:cNvSpPr/>
              <p:nvPr/>
            </p:nvSpPr>
            <p:spPr>
              <a:xfrm flipH="1">
                <a:off x="2521500" y="2674922"/>
                <a:ext cx="143085" cy="130025"/>
              </a:xfrm>
              <a:custGeom>
                <a:rect b="b" l="l" r="r" t="t"/>
                <a:pathLst>
                  <a:path extrusionOk="0" h="677" w="745">
                    <a:moveTo>
                      <a:pt x="723" y="1"/>
                    </a:moveTo>
                    <a:cubicBezTo>
                      <a:pt x="634" y="22"/>
                      <a:pt x="545" y="22"/>
                      <a:pt x="482" y="64"/>
                    </a:cubicBezTo>
                    <a:cubicBezTo>
                      <a:pt x="262" y="153"/>
                      <a:pt x="89" y="325"/>
                      <a:pt x="0" y="587"/>
                    </a:cubicBezTo>
                    <a:lnTo>
                      <a:pt x="110" y="676"/>
                    </a:lnTo>
                    <a:cubicBezTo>
                      <a:pt x="199" y="435"/>
                      <a:pt x="351" y="284"/>
                      <a:pt x="524" y="195"/>
                    </a:cubicBezTo>
                    <a:cubicBezTo>
                      <a:pt x="592" y="174"/>
                      <a:pt x="655" y="174"/>
                      <a:pt x="744" y="153"/>
                    </a:cubicBezTo>
                    <a:lnTo>
                      <a:pt x="723" y="1"/>
                    </a:lnTo>
                    <a:close/>
                  </a:path>
                </a:pathLst>
              </a:custGeom>
              <a:solidFill>
                <a:srgbClr val="C7E6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27"/>
              <p:cNvSpPr/>
              <p:nvPr/>
            </p:nvSpPr>
            <p:spPr>
              <a:xfrm flipH="1">
                <a:off x="2509592" y="2665895"/>
                <a:ext cx="167092" cy="151151"/>
              </a:xfrm>
              <a:custGeom>
                <a:rect b="b" l="l" r="r" t="t"/>
                <a:pathLst>
                  <a:path extrusionOk="0" h="787" w="870">
                    <a:moveTo>
                      <a:pt x="718" y="132"/>
                    </a:moveTo>
                    <a:lnTo>
                      <a:pt x="739" y="158"/>
                    </a:lnTo>
                    <a:cubicBezTo>
                      <a:pt x="676" y="179"/>
                      <a:pt x="634" y="179"/>
                      <a:pt x="566" y="200"/>
                    </a:cubicBezTo>
                    <a:cubicBezTo>
                      <a:pt x="393" y="263"/>
                      <a:pt x="262" y="441"/>
                      <a:pt x="173" y="634"/>
                    </a:cubicBezTo>
                    <a:lnTo>
                      <a:pt x="152" y="634"/>
                    </a:lnTo>
                    <a:cubicBezTo>
                      <a:pt x="241" y="393"/>
                      <a:pt x="372" y="242"/>
                      <a:pt x="566" y="158"/>
                    </a:cubicBezTo>
                    <a:cubicBezTo>
                      <a:pt x="608" y="132"/>
                      <a:pt x="676" y="132"/>
                      <a:pt x="718" y="132"/>
                    </a:cubicBezTo>
                    <a:close/>
                    <a:moveTo>
                      <a:pt x="765" y="1"/>
                    </a:moveTo>
                    <a:cubicBezTo>
                      <a:pt x="676" y="1"/>
                      <a:pt x="587" y="27"/>
                      <a:pt x="524" y="48"/>
                    </a:cubicBezTo>
                    <a:cubicBezTo>
                      <a:pt x="283" y="158"/>
                      <a:pt x="111" y="352"/>
                      <a:pt x="1" y="613"/>
                    </a:cubicBezTo>
                    <a:lnTo>
                      <a:pt x="1" y="655"/>
                    </a:lnTo>
                    <a:lnTo>
                      <a:pt x="215" y="786"/>
                    </a:lnTo>
                    <a:lnTo>
                      <a:pt x="241" y="723"/>
                    </a:lnTo>
                    <a:cubicBezTo>
                      <a:pt x="304" y="524"/>
                      <a:pt x="435" y="372"/>
                      <a:pt x="608" y="310"/>
                    </a:cubicBezTo>
                    <a:cubicBezTo>
                      <a:pt x="676" y="289"/>
                      <a:pt x="739" y="263"/>
                      <a:pt x="807" y="263"/>
                    </a:cubicBezTo>
                    <a:lnTo>
                      <a:pt x="870" y="263"/>
                    </a:lnTo>
                    <a:lnTo>
                      <a:pt x="849" y="200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27"/>
              <p:cNvSpPr/>
              <p:nvPr/>
            </p:nvSpPr>
            <p:spPr>
              <a:xfrm flipH="1">
                <a:off x="2291220" y="2704115"/>
                <a:ext cx="352238" cy="418883"/>
              </a:xfrm>
              <a:custGeom>
                <a:rect b="b" l="l" r="r" t="t"/>
                <a:pathLst>
                  <a:path extrusionOk="0" h="2181" w="1834">
                    <a:moveTo>
                      <a:pt x="655" y="1"/>
                    </a:moveTo>
                    <a:cubicBezTo>
                      <a:pt x="566" y="1"/>
                      <a:pt x="503" y="22"/>
                      <a:pt x="414" y="43"/>
                    </a:cubicBezTo>
                    <a:cubicBezTo>
                      <a:pt x="241" y="132"/>
                      <a:pt x="89" y="283"/>
                      <a:pt x="0" y="524"/>
                    </a:cubicBezTo>
                    <a:lnTo>
                      <a:pt x="21" y="524"/>
                    </a:lnTo>
                    <a:lnTo>
                      <a:pt x="1048" y="111"/>
                    </a:lnTo>
                    <a:lnTo>
                      <a:pt x="1069" y="111"/>
                    </a:lnTo>
                    <a:cubicBezTo>
                      <a:pt x="938" y="43"/>
                      <a:pt x="786" y="1"/>
                      <a:pt x="655" y="1"/>
                    </a:cubicBezTo>
                    <a:close/>
                    <a:moveTo>
                      <a:pt x="1640" y="807"/>
                    </a:moveTo>
                    <a:lnTo>
                      <a:pt x="1640" y="828"/>
                    </a:lnTo>
                    <a:lnTo>
                      <a:pt x="110" y="1530"/>
                    </a:lnTo>
                    <a:cubicBezTo>
                      <a:pt x="305" y="1932"/>
                      <a:pt x="671" y="2180"/>
                      <a:pt x="1012" y="2180"/>
                    </a:cubicBezTo>
                    <a:cubicBezTo>
                      <a:pt x="1092" y="2180"/>
                      <a:pt x="1172" y="2166"/>
                      <a:pt x="1247" y="2137"/>
                    </a:cubicBezTo>
                    <a:cubicBezTo>
                      <a:pt x="1681" y="1965"/>
                      <a:pt x="1833" y="1373"/>
                      <a:pt x="1640" y="8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27"/>
              <p:cNvSpPr/>
              <p:nvPr/>
            </p:nvSpPr>
            <p:spPr>
              <a:xfrm flipH="1">
                <a:off x="2295253" y="2696049"/>
                <a:ext cx="360305" cy="437513"/>
              </a:xfrm>
              <a:custGeom>
                <a:rect b="b" l="l" r="r" t="t"/>
                <a:pathLst>
                  <a:path extrusionOk="0" h="2278" w="1876">
                    <a:moveTo>
                      <a:pt x="718" y="106"/>
                    </a:moveTo>
                    <a:cubicBezTo>
                      <a:pt x="786" y="106"/>
                      <a:pt x="870" y="132"/>
                      <a:pt x="938" y="153"/>
                    </a:cubicBezTo>
                    <a:lnTo>
                      <a:pt x="236" y="435"/>
                    </a:lnTo>
                    <a:cubicBezTo>
                      <a:pt x="325" y="325"/>
                      <a:pt x="393" y="195"/>
                      <a:pt x="498" y="153"/>
                    </a:cubicBezTo>
                    <a:cubicBezTo>
                      <a:pt x="566" y="132"/>
                      <a:pt x="655" y="106"/>
                      <a:pt x="718" y="106"/>
                    </a:cubicBezTo>
                    <a:close/>
                    <a:moveTo>
                      <a:pt x="718" y="1"/>
                    </a:moveTo>
                    <a:cubicBezTo>
                      <a:pt x="629" y="1"/>
                      <a:pt x="545" y="1"/>
                      <a:pt x="456" y="43"/>
                    </a:cubicBezTo>
                    <a:cubicBezTo>
                      <a:pt x="262" y="132"/>
                      <a:pt x="105" y="305"/>
                      <a:pt x="21" y="545"/>
                    </a:cubicBezTo>
                    <a:lnTo>
                      <a:pt x="1" y="587"/>
                    </a:lnTo>
                    <a:lnTo>
                      <a:pt x="84" y="629"/>
                    </a:lnTo>
                    <a:lnTo>
                      <a:pt x="1111" y="215"/>
                    </a:lnTo>
                    <a:lnTo>
                      <a:pt x="1153" y="106"/>
                    </a:lnTo>
                    <a:lnTo>
                      <a:pt x="1132" y="106"/>
                    </a:lnTo>
                    <a:lnTo>
                      <a:pt x="1111" y="85"/>
                    </a:lnTo>
                    <a:lnTo>
                      <a:pt x="1090" y="85"/>
                    </a:lnTo>
                    <a:cubicBezTo>
                      <a:pt x="980" y="43"/>
                      <a:pt x="849" y="1"/>
                      <a:pt x="718" y="1"/>
                    </a:cubicBezTo>
                    <a:close/>
                    <a:moveTo>
                      <a:pt x="1655" y="959"/>
                    </a:moveTo>
                    <a:cubicBezTo>
                      <a:pt x="1723" y="1200"/>
                      <a:pt x="1744" y="1441"/>
                      <a:pt x="1676" y="1656"/>
                    </a:cubicBezTo>
                    <a:cubicBezTo>
                      <a:pt x="1614" y="1876"/>
                      <a:pt x="1483" y="2048"/>
                      <a:pt x="1284" y="2116"/>
                    </a:cubicBezTo>
                    <a:cubicBezTo>
                      <a:pt x="1213" y="2147"/>
                      <a:pt x="1139" y="2162"/>
                      <a:pt x="1063" y="2162"/>
                    </a:cubicBezTo>
                    <a:cubicBezTo>
                      <a:pt x="767" y="2162"/>
                      <a:pt x="450" y="1939"/>
                      <a:pt x="262" y="1593"/>
                    </a:cubicBezTo>
                    <a:lnTo>
                      <a:pt x="1655" y="959"/>
                    </a:lnTo>
                    <a:close/>
                    <a:moveTo>
                      <a:pt x="1634" y="828"/>
                    </a:moveTo>
                    <a:lnTo>
                      <a:pt x="131" y="1525"/>
                    </a:lnTo>
                    <a:lnTo>
                      <a:pt x="84" y="1546"/>
                    </a:lnTo>
                    <a:lnTo>
                      <a:pt x="105" y="1593"/>
                    </a:lnTo>
                    <a:cubicBezTo>
                      <a:pt x="315" y="2012"/>
                      <a:pt x="693" y="2277"/>
                      <a:pt x="1061" y="2277"/>
                    </a:cubicBezTo>
                    <a:cubicBezTo>
                      <a:pt x="1152" y="2277"/>
                      <a:pt x="1243" y="2261"/>
                      <a:pt x="1331" y="2226"/>
                    </a:cubicBezTo>
                    <a:cubicBezTo>
                      <a:pt x="1572" y="2137"/>
                      <a:pt x="1723" y="1938"/>
                      <a:pt x="1786" y="1677"/>
                    </a:cubicBezTo>
                    <a:cubicBezTo>
                      <a:pt x="1875" y="1441"/>
                      <a:pt x="1854" y="1153"/>
                      <a:pt x="1744" y="870"/>
                    </a:cubicBezTo>
                    <a:lnTo>
                      <a:pt x="1765" y="849"/>
                    </a:lnTo>
                    <a:lnTo>
                      <a:pt x="1744" y="828"/>
                    </a:lnTo>
                    <a:lnTo>
                      <a:pt x="1655" y="870"/>
                    </a:lnTo>
                    <a:lnTo>
                      <a:pt x="1634" y="849"/>
                    </a:lnTo>
                    <a:lnTo>
                      <a:pt x="1634" y="828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27"/>
              <p:cNvSpPr/>
              <p:nvPr/>
            </p:nvSpPr>
            <p:spPr>
              <a:xfrm flipH="1">
                <a:off x="1850629" y="2934206"/>
                <a:ext cx="448844" cy="742120"/>
              </a:xfrm>
              <a:custGeom>
                <a:rect b="b" l="l" r="r" t="t"/>
                <a:pathLst>
                  <a:path extrusionOk="0" h="3864" w="2337">
                    <a:moveTo>
                      <a:pt x="700" y="1"/>
                    </a:moveTo>
                    <a:cubicBezTo>
                      <a:pt x="397" y="1"/>
                      <a:pt x="199" y="207"/>
                      <a:pt x="0" y="437"/>
                    </a:cubicBezTo>
                    <a:lnTo>
                      <a:pt x="1289" y="3799"/>
                    </a:lnTo>
                    <a:cubicBezTo>
                      <a:pt x="1309" y="3841"/>
                      <a:pt x="1373" y="3863"/>
                      <a:pt x="1465" y="3863"/>
                    </a:cubicBezTo>
                    <a:cubicBezTo>
                      <a:pt x="1568" y="3863"/>
                      <a:pt x="1705" y="3836"/>
                      <a:pt x="1854" y="3778"/>
                    </a:cubicBezTo>
                    <a:cubicBezTo>
                      <a:pt x="2137" y="3689"/>
                      <a:pt x="2336" y="3537"/>
                      <a:pt x="2310" y="3427"/>
                    </a:cubicBezTo>
                    <a:lnTo>
                      <a:pt x="1027" y="70"/>
                    </a:lnTo>
                    <a:cubicBezTo>
                      <a:pt x="905" y="22"/>
                      <a:pt x="797" y="1"/>
                      <a:pt x="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27"/>
              <p:cNvSpPr/>
              <p:nvPr/>
            </p:nvSpPr>
            <p:spPr>
              <a:xfrm flipH="1">
                <a:off x="1842755" y="2924411"/>
                <a:ext cx="469779" cy="760558"/>
              </a:xfrm>
              <a:custGeom>
                <a:rect b="b" l="l" r="r" t="t"/>
                <a:pathLst>
                  <a:path extrusionOk="0" h="3960" w="2446">
                    <a:moveTo>
                      <a:pt x="734" y="114"/>
                    </a:moveTo>
                    <a:cubicBezTo>
                      <a:pt x="829" y="114"/>
                      <a:pt x="933" y="136"/>
                      <a:pt x="1048" y="184"/>
                    </a:cubicBezTo>
                    <a:lnTo>
                      <a:pt x="2315" y="3499"/>
                    </a:lnTo>
                    <a:cubicBezTo>
                      <a:pt x="2315" y="3499"/>
                      <a:pt x="2336" y="3525"/>
                      <a:pt x="2315" y="3546"/>
                    </a:cubicBezTo>
                    <a:cubicBezTo>
                      <a:pt x="2294" y="3567"/>
                      <a:pt x="2273" y="3588"/>
                      <a:pt x="2226" y="3609"/>
                    </a:cubicBezTo>
                    <a:cubicBezTo>
                      <a:pt x="2163" y="3677"/>
                      <a:pt x="2053" y="3740"/>
                      <a:pt x="1901" y="3787"/>
                    </a:cubicBezTo>
                    <a:cubicBezTo>
                      <a:pt x="1770" y="3829"/>
                      <a:pt x="1639" y="3850"/>
                      <a:pt x="1550" y="3850"/>
                    </a:cubicBezTo>
                    <a:lnTo>
                      <a:pt x="1440" y="3850"/>
                    </a:lnTo>
                    <a:lnTo>
                      <a:pt x="1420" y="3829"/>
                    </a:lnTo>
                    <a:lnTo>
                      <a:pt x="131" y="488"/>
                    </a:lnTo>
                    <a:cubicBezTo>
                      <a:pt x="262" y="357"/>
                      <a:pt x="372" y="226"/>
                      <a:pt x="503" y="163"/>
                    </a:cubicBezTo>
                    <a:cubicBezTo>
                      <a:pt x="574" y="131"/>
                      <a:pt x="650" y="114"/>
                      <a:pt x="734" y="114"/>
                    </a:cubicBezTo>
                    <a:close/>
                    <a:moveTo>
                      <a:pt x="777" y="1"/>
                    </a:moveTo>
                    <a:cubicBezTo>
                      <a:pt x="659" y="1"/>
                      <a:pt x="553" y="29"/>
                      <a:pt x="461" y="74"/>
                    </a:cubicBezTo>
                    <a:cubicBezTo>
                      <a:pt x="283" y="142"/>
                      <a:pt x="152" y="294"/>
                      <a:pt x="21" y="446"/>
                    </a:cubicBezTo>
                    <a:lnTo>
                      <a:pt x="0" y="467"/>
                    </a:lnTo>
                    <a:lnTo>
                      <a:pt x="1310" y="3850"/>
                    </a:lnTo>
                    <a:cubicBezTo>
                      <a:pt x="1330" y="3918"/>
                      <a:pt x="1357" y="3939"/>
                      <a:pt x="1399" y="3939"/>
                    </a:cubicBezTo>
                    <a:cubicBezTo>
                      <a:pt x="1440" y="3960"/>
                      <a:pt x="1488" y="3960"/>
                      <a:pt x="1550" y="3960"/>
                    </a:cubicBezTo>
                    <a:cubicBezTo>
                      <a:pt x="1660" y="3960"/>
                      <a:pt x="1791" y="3939"/>
                      <a:pt x="1943" y="3892"/>
                    </a:cubicBezTo>
                    <a:cubicBezTo>
                      <a:pt x="2095" y="3829"/>
                      <a:pt x="2226" y="3761"/>
                      <a:pt x="2315" y="3698"/>
                    </a:cubicBezTo>
                    <a:cubicBezTo>
                      <a:pt x="2357" y="3677"/>
                      <a:pt x="2378" y="3630"/>
                      <a:pt x="2404" y="3609"/>
                    </a:cubicBezTo>
                    <a:cubicBezTo>
                      <a:pt x="2425" y="3567"/>
                      <a:pt x="2446" y="3525"/>
                      <a:pt x="2425" y="3478"/>
                    </a:cubicBezTo>
                    <a:lnTo>
                      <a:pt x="1137" y="74"/>
                    </a:lnTo>
                    <a:lnTo>
                      <a:pt x="1116" y="74"/>
                    </a:lnTo>
                    <a:cubicBezTo>
                      <a:pt x="994" y="23"/>
                      <a:pt x="881" y="1"/>
                      <a:pt x="7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27"/>
              <p:cNvSpPr/>
              <p:nvPr/>
            </p:nvSpPr>
            <p:spPr>
              <a:xfrm flipH="1">
                <a:off x="1817592" y="3445477"/>
                <a:ext cx="280792" cy="276758"/>
              </a:xfrm>
              <a:custGeom>
                <a:rect b="b" l="l" r="r" t="t"/>
                <a:pathLst>
                  <a:path extrusionOk="0" h="1441" w="1462">
                    <a:moveTo>
                      <a:pt x="739" y="0"/>
                    </a:moveTo>
                    <a:cubicBezTo>
                      <a:pt x="325" y="0"/>
                      <a:pt x="1" y="330"/>
                      <a:pt x="1" y="723"/>
                    </a:cubicBezTo>
                    <a:cubicBezTo>
                      <a:pt x="1" y="1116"/>
                      <a:pt x="325" y="1440"/>
                      <a:pt x="739" y="1440"/>
                    </a:cubicBezTo>
                    <a:cubicBezTo>
                      <a:pt x="1132" y="1440"/>
                      <a:pt x="1462" y="1116"/>
                      <a:pt x="1462" y="723"/>
                    </a:cubicBezTo>
                    <a:cubicBezTo>
                      <a:pt x="1462" y="330"/>
                      <a:pt x="1132" y="0"/>
                      <a:pt x="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27"/>
              <p:cNvSpPr/>
              <p:nvPr/>
            </p:nvSpPr>
            <p:spPr>
              <a:xfrm flipH="1">
                <a:off x="1809525" y="3433377"/>
                <a:ext cx="297885" cy="301918"/>
              </a:xfrm>
              <a:custGeom>
                <a:rect b="b" l="l" r="r" t="t"/>
                <a:pathLst>
                  <a:path extrusionOk="0" h="1572" w="1551">
                    <a:moveTo>
                      <a:pt x="786" y="110"/>
                    </a:moveTo>
                    <a:cubicBezTo>
                      <a:pt x="1158" y="110"/>
                      <a:pt x="1441" y="414"/>
                      <a:pt x="1441" y="786"/>
                    </a:cubicBezTo>
                    <a:cubicBezTo>
                      <a:pt x="1441" y="1158"/>
                      <a:pt x="1158" y="1462"/>
                      <a:pt x="786" y="1462"/>
                    </a:cubicBezTo>
                    <a:cubicBezTo>
                      <a:pt x="420" y="1462"/>
                      <a:pt x="111" y="1158"/>
                      <a:pt x="111" y="786"/>
                    </a:cubicBezTo>
                    <a:cubicBezTo>
                      <a:pt x="111" y="414"/>
                      <a:pt x="420" y="110"/>
                      <a:pt x="786" y="110"/>
                    </a:cubicBezTo>
                    <a:close/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cubicBezTo>
                      <a:pt x="1" y="1221"/>
                      <a:pt x="352" y="1572"/>
                      <a:pt x="786" y="1572"/>
                    </a:cubicBezTo>
                    <a:cubicBezTo>
                      <a:pt x="1205" y="1572"/>
                      <a:pt x="1551" y="1221"/>
                      <a:pt x="1551" y="786"/>
                    </a:cubicBezTo>
                    <a:cubicBezTo>
                      <a:pt x="1551" y="351"/>
                      <a:pt x="1205" y="0"/>
                      <a:pt x="78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27"/>
              <p:cNvSpPr/>
              <p:nvPr/>
            </p:nvSpPr>
            <p:spPr>
              <a:xfrm flipH="1">
                <a:off x="2454279" y="2997779"/>
                <a:ext cx="189179" cy="155184"/>
              </a:xfrm>
              <a:custGeom>
                <a:rect b="b" l="l" r="r" t="t"/>
                <a:pathLst>
                  <a:path extrusionOk="0" h="808" w="985">
                    <a:moveTo>
                      <a:pt x="110" y="1"/>
                    </a:moveTo>
                    <a:lnTo>
                      <a:pt x="0" y="85"/>
                    </a:lnTo>
                    <a:cubicBezTo>
                      <a:pt x="220" y="498"/>
                      <a:pt x="613" y="786"/>
                      <a:pt x="985" y="807"/>
                    </a:cubicBezTo>
                    <a:lnTo>
                      <a:pt x="959" y="655"/>
                    </a:lnTo>
                    <a:cubicBezTo>
                      <a:pt x="613" y="629"/>
                      <a:pt x="283" y="367"/>
                      <a:pt x="1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27"/>
              <p:cNvSpPr/>
              <p:nvPr/>
            </p:nvSpPr>
            <p:spPr>
              <a:xfrm flipH="1">
                <a:off x="2446212" y="2984752"/>
                <a:ext cx="205312" cy="180344"/>
              </a:xfrm>
              <a:custGeom>
                <a:rect b="b" l="l" r="r" t="t"/>
                <a:pathLst>
                  <a:path extrusionOk="0" h="939" w="1069">
                    <a:moveTo>
                      <a:pt x="42" y="111"/>
                    </a:moveTo>
                    <a:lnTo>
                      <a:pt x="21" y="132"/>
                    </a:lnTo>
                    <a:lnTo>
                      <a:pt x="42" y="111"/>
                    </a:lnTo>
                    <a:close/>
                    <a:moveTo>
                      <a:pt x="131" y="174"/>
                    </a:moveTo>
                    <a:cubicBezTo>
                      <a:pt x="325" y="504"/>
                      <a:pt x="634" y="744"/>
                      <a:pt x="938" y="786"/>
                    </a:cubicBezTo>
                    <a:lnTo>
                      <a:pt x="959" y="807"/>
                    </a:lnTo>
                    <a:cubicBezTo>
                      <a:pt x="634" y="765"/>
                      <a:pt x="325" y="525"/>
                      <a:pt x="131" y="174"/>
                    </a:cubicBezTo>
                    <a:close/>
                    <a:moveTo>
                      <a:pt x="152" y="1"/>
                    </a:moveTo>
                    <a:lnTo>
                      <a:pt x="42" y="111"/>
                    </a:lnTo>
                    <a:lnTo>
                      <a:pt x="0" y="174"/>
                    </a:lnTo>
                    <a:lnTo>
                      <a:pt x="0" y="195"/>
                    </a:lnTo>
                    <a:cubicBezTo>
                      <a:pt x="215" y="614"/>
                      <a:pt x="587" y="875"/>
                      <a:pt x="959" y="938"/>
                    </a:cubicBezTo>
                    <a:lnTo>
                      <a:pt x="1027" y="938"/>
                    </a:lnTo>
                    <a:lnTo>
                      <a:pt x="1027" y="828"/>
                    </a:lnTo>
                    <a:lnTo>
                      <a:pt x="1069" y="875"/>
                    </a:lnTo>
                    <a:lnTo>
                      <a:pt x="1069" y="875"/>
                    </a:lnTo>
                    <a:lnTo>
                      <a:pt x="1048" y="676"/>
                    </a:lnTo>
                    <a:lnTo>
                      <a:pt x="1001" y="676"/>
                    </a:lnTo>
                    <a:cubicBezTo>
                      <a:pt x="697" y="655"/>
                      <a:pt x="372" y="415"/>
                      <a:pt x="194" y="64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27"/>
              <p:cNvSpPr/>
              <p:nvPr/>
            </p:nvSpPr>
            <p:spPr>
              <a:xfrm flipH="1">
                <a:off x="1222006" y="2255841"/>
                <a:ext cx="319012" cy="272149"/>
              </a:xfrm>
              <a:custGeom>
                <a:rect b="b" l="l" r="r" t="t"/>
                <a:pathLst>
                  <a:path extrusionOk="0" h="1417" w="1661">
                    <a:moveTo>
                      <a:pt x="990" y="1"/>
                    </a:moveTo>
                    <a:cubicBezTo>
                      <a:pt x="922" y="1"/>
                      <a:pt x="853" y="14"/>
                      <a:pt x="786" y="41"/>
                    </a:cubicBezTo>
                    <a:lnTo>
                      <a:pt x="351" y="219"/>
                    </a:lnTo>
                    <a:cubicBezTo>
                      <a:pt x="110" y="350"/>
                      <a:pt x="0" y="633"/>
                      <a:pt x="110" y="895"/>
                    </a:cubicBezTo>
                    <a:lnTo>
                      <a:pt x="194" y="1135"/>
                    </a:lnTo>
                    <a:cubicBezTo>
                      <a:pt x="290" y="1313"/>
                      <a:pt x="473" y="1417"/>
                      <a:pt x="667" y="1417"/>
                    </a:cubicBezTo>
                    <a:cubicBezTo>
                      <a:pt x="736" y="1417"/>
                      <a:pt x="806" y="1404"/>
                      <a:pt x="875" y="1376"/>
                    </a:cubicBezTo>
                    <a:lnTo>
                      <a:pt x="1288" y="1198"/>
                    </a:lnTo>
                    <a:cubicBezTo>
                      <a:pt x="1550" y="1088"/>
                      <a:pt x="1660" y="785"/>
                      <a:pt x="1550" y="544"/>
                    </a:cubicBezTo>
                    <a:lnTo>
                      <a:pt x="1461" y="303"/>
                    </a:lnTo>
                    <a:cubicBezTo>
                      <a:pt x="1364" y="109"/>
                      <a:pt x="1183" y="1"/>
                      <a:pt x="9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27"/>
              <p:cNvSpPr/>
              <p:nvPr/>
            </p:nvSpPr>
            <p:spPr>
              <a:xfrm flipH="1">
                <a:off x="1210098" y="2244126"/>
                <a:ext cx="344172" cy="296349"/>
              </a:xfrm>
              <a:custGeom>
                <a:rect b="b" l="l" r="r" t="t"/>
                <a:pathLst>
                  <a:path extrusionOk="0" h="1543" w="1792">
                    <a:moveTo>
                      <a:pt x="1061" y="115"/>
                    </a:moveTo>
                    <a:cubicBezTo>
                      <a:pt x="1239" y="115"/>
                      <a:pt x="1401" y="210"/>
                      <a:pt x="1467" y="390"/>
                    </a:cubicBezTo>
                    <a:lnTo>
                      <a:pt x="1572" y="626"/>
                    </a:lnTo>
                    <a:cubicBezTo>
                      <a:pt x="1661" y="846"/>
                      <a:pt x="1572" y="1107"/>
                      <a:pt x="1336" y="1196"/>
                    </a:cubicBezTo>
                    <a:lnTo>
                      <a:pt x="917" y="1390"/>
                    </a:lnTo>
                    <a:cubicBezTo>
                      <a:pt x="854" y="1420"/>
                      <a:pt x="789" y="1433"/>
                      <a:pt x="725" y="1433"/>
                    </a:cubicBezTo>
                    <a:cubicBezTo>
                      <a:pt x="553" y="1433"/>
                      <a:pt x="396" y="1332"/>
                      <a:pt x="331" y="1175"/>
                    </a:cubicBezTo>
                    <a:lnTo>
                      <a:pt x="221" y="935"/>
                    </a:lnTo>
                    <a:cubicBezTo>
                      <a:pt x="132" y="694"/>
                      <a:pt x="221" y="432"/>
                      <a:pt x="462" y="343"/>
                    </a:cubicBezTo>
                    <a:lnTo>
                      <a:pt x="876" y="149"/>
                    </a:lnTo>
                    <a:cubicBezTo>
                      <a:pt x="937" y="126"/>
                      <a:pt x="1000" y="115"/>
                      <a:pt x="1061" y="115"/>
                    </a:cubicBezTo>
                    <a:close/>
                    <a:moveTo>
                      <a:pt x="1040" y="0"/>
                    </a:moveTo>
                    <a:cubicBezTo>
                      <a:pt x="971" y="0"/>
                      <a:pt x="901" y="13"/>
                      <a:pt x="834" y="39"/>
                    </a:cubicBezTo>
                    <a:lnTo>
                      <a:pt x="394" y="233"/>
                    </a:lnTo>
                    <a:cubicBezTo>
                      <a:pt x="132" y="364"/>
                      <a:pt x="1" y="694"/>
                      <a:pt x="111" y="976"/>
                    </a:cubicBezTo>
                    <a:lnTo>
                      <a:pt x="221" y="1217"/>
                    </a:lnTo>
                    <a:cubicBezTo>
                      <a:pt x="318" y="1427"/>
                      <a:pt x="525" y="1542"/>
                      <a:pt x="741" y="1542"/>
                    </a:cubicBezTo>
                    <a:cubicBezTo>
                      <a:pt x="816" y="1542"/>
                      <a:pt x="892" y="1528"/>
                      <a:pt x="965" y="1500"/>
                    </a:cubicBezTo>
                    <a:lnTo>
                      <a:pt x="1399" y="1306"/>
                    </a:lnTo>
                    <a:cubicBezTo>
                      <a:pt x="1661" y="1196"/>
                      <a:pt x="1792" y="846"/>
                      <a:pt x="1682" y="584"/>
                    </a:cubicBezTo>
                    <a:lnTo>
                      <a:pt x="1572" y="343"/>
                    </a:lnTo>
                    <a:cubicBezTo>
                      <a:pt x="1472" y="128"/>
                      <a:pt x="1260" y="0"/>
                      <a:pt x="104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27"/>
              <p:cNvSpPr/>
              <p:nvPr/>
            </p:nvSpPr>
            <p:spPr>
              <a:xfrm flipH="1">
                <a:off x="1461522" y="2339004"/>
                <a:ext cx="1269517" cy="729444"/>
              </a:xfrm>
              <a:custGeom>
                <a:rect b="b" l="l" r="r" t="t"/>
                <a:pathLst>
                  <a:path extrusionOk="0" h="3798" w="6610">
                    <a:moveTo>
                      <a:pt x="6086" y="1"/>
                    </a:moveTo>
                    <a:lnTo>
                      <a:pt x="1" y="2645"/>
                    </a:lnTo>
                    <a:lnTo>
                      <a:pt x="498" y="3797"/>
                    </a:lnTo>
                    <a:lnTo>
                      <a:pt x="6610" y="1158"/>
                    </a:lnTo>
                    <a:lnTo>
                      <a:pt x="60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27"/>
              <p:cNvSpPr/>
              <p:nvPr/>
            </p:nvSpPr>
            <p:spPr>
              <a:xfrm flipH="1">
                <a:off x="1448462" y="2322871"/>
                <a:ext cx="1299670" cy="762670"/>
              </a:xfrm>
              <a:custGeom>
                <a:rect b="b" l="l" r="r" t="t"/>
                <a:pathLst>
                  <a:path extrusionOk="0" h="3971" w="6767">
                    <a:moveTo>
                      <a:pt x="6154" y="153"/>
                    </a:moveTo>
                    <a:lnTo>
                      <a:pt x="6610" y="1200"/>
                    </a:lnTo>
                    <a:lnTo>
                      <a:pt x="613" y="3819"/>
                    </a:lnTo>
                    <a:lnTo>
                      <a:pt x="153" y="2771"/>
                    </a:lnTo>
                    <a:lnTo>
                      <a:pt x="6154" y="153"/>
                    </a:lnTo>
                    <a:close/>
                    <a:moveTo>
                      <a:pt x="6217" y="1"/>
                    </a:moveTo>
                    <a:lnTo>
                      <a:pt x="6154" y="22"/>
                    </a:lnTo>
                    <a:lnTo>
                      <a:pt x="1" y="2703"/>
                    </a:lnTo>
                    <a:lnTo>
                      <a:pt x="566" y="3970"/>
                    </a:lnTo>
                    <a:lnTo>
                      <a:pt x="6767" y="1263"/>
                    </a:lnTo>
                    <a:lnTo>
                      <a:pt x="62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27"/>
              <p:cNvSpPr/>
              <p:nvPr/>
            </p:nvSpPr>
            <p:spPr>
              <a:xfrm flipH="1">
                <a:off x="1490714" y="2398352"/>
                <a:ext cx="1215164" cy="607678"/>
              </a:xfrm>
              <a:custGeom>
                <a:rect b="b" l="l" r="r" t="t"/>
                <a:pathLst>
                  <a:path extrusionOk="0" h="3164" w="6327">
                    <a:moveTo>
                      <a:pt x="6107" y="1"/>
                    </a:moveTo>
                    <a:lnTo>
                      <a:pt x="1" y="2661"/>
                    </a:lnTo>
                    <a:lnTo>
                      <a:pt x="236" y="3164"/>
                    </a:lnTo>
                    <a:lnTo>
                      <a:pt x="6327" y="524"/>
                    </a:lnTo>
                    <a:lnTo>
                      <a:pt x="61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27"/>
              <p:cNvSpPr/>
              <p:nvPr/>
            </p:nvSpPr>
            <p:spPr>
              <a:xfrm flipH="1">
                <a:off x="1473621" y="2385291"/>
                <a:ext cx="1245317" cy="637831"/>
              </a:xfrm>
              <a:custGeom>
                <a:rect b="b" l="l" r="r" t="t"/>
                <a:pathLst>
                  <a:path extrusionOk="0" h="3321" w="6484">
                    <a:moveTo>
                      <a:pt x="6154" y="152"/>
                    </a:moveTo>
                    <a:lnTo>
                      <a:pt x="6327" y="545"/>
                    </a:lnTo>
                    <a:lnTo>
                      <a:pt x="331" y="3164"/>
                    </a:lnTo>
                    <a:lnTo>
                      <a:pt x="152" y="2750"/>
                    </a:lnTo>
                    <a:lnTo>
                      <a:pt x="6154" y="152"/>
                    </a:lnTo>
                    <a:close/>
                    <a:moveTo>
                      <a:pt x="6196" y="1"/>
                    </a:moveTo>
                    <a:lnTo>
                      <a:pt x="6154" y="22"/>
                    </a:lnTo>
                    <a:lnTo>
                      <a:pt x="1" y="2708"/>
                    </a:lnTo>
                    <a:lnTo>
                      <a:pt x="262" y="3321"/>
                    </a:lnTo>
                    <a:lnTo>
                      <a:pt x="6484" y="613"/>
                    </a:lnTo>
                    <a:lnTo>
                      <a:pt x="619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27"/>
              <p:cNvSpPr/>
              <p:nvPr/>
            </p:nvSpPr>
            <p:spPr>
              <a:xfrm flipH="1">
                <a:off x="1377959" y="2301744"/>
                <a:ext cx="184186" cy="259857"/>
              </a:xfrm>
              <a:custGeom>
                <a:rect b="b" l="l" r="r" t="t"/>
                <a:pathLst>
                  <a:path extrusionOk="0" h="1353" w="959">
                    <a:moveTo>
                      <a:pt x="461" y="1"/>
                    </a:moveTo>
                    <a:lnTo>
                      <a:pt x="0" y="195"/>
                    </a:lnTo>
                    <a:lnTo>
                      <a:pt x="524" y="1352"/>
                    </a:lnTo>
                    <a:lnTo>
                      <a:pt x="958" y="1158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27"/>
              <p:cNvSpPr/>
              <p:nvPr/>
            </p:nvSpPr>
            <p:spPr>
              <a:xfrm flipH="1">
                <a:off x="1364899" y="2284651"/>
                <a:ext cx="209345" cy="290011"/>
              </a:xfrm>
              <a:custGeom>
                <a:rect b="b" l="l" r="r" t="t"/>
                <a:pathLst>
                  <a:path extrusionOk="0" h="1510" w="1090">
                    <a:moveTo>
                      <a:pt x="477" y="153"/>
                    </a:moveTo>
                    <a:lnTo>
                      <a:pt x="959" y="1200"/>
                    </a:lnTo>
                    <a:lnTo>
                      <a:pt x="608" y="1357"/>
                    </a:lnTo>
                    <a:lnTo>
                      <a:pt x="152" y="310"/>
                    </a:lnTo>
                    <a:lnTo>
                      <a:pt x="477" y="153"/>
                    </a:lnTo>
                    <a:close/>
                    <a:moveTo>
                      <a:pt x="545" y="1"/>
                    </a:moveTo>
                    <a:lnTo>
                      <a:pt x="498" y="22"/>
                    </a:lnTo>
                    <a:lnTo>
                      <a:pt x="0" y="242"/>
                    </a:lnTo>
                    <a:lnTo>
                      <a:pt x="545" y="1509"/>
                    </a:lnTo>
                    <a:lnTo>
                      <a:pt x="1089" y="1268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27"/>
              <p:cNvSpPr/>
              <p:nvPr/>
            </p:nvSpPr>
            <p:spPr>
              <a:xfrm flipH="1">
                <a:off x="2635203" y="2847010"/>
                <a:ext cx="255632" cy="221445"/>
              </a:xfrm>
              <a:custGeom>
                <a:rect b="b" l="l" r="r" t="t"/>
                <a:pathLst>
                  <a:path extrusionOk="0" h="1153" w="1331">
                    <a:moveTo>
                      <a:pt x="833" y="0"/>
                    </a:moveTo>
                    <a:lnTo>
                      <a:pt x="0" y="1048"/>
                    </a:lnTo>
                    <a:lnTo>
                      <a:pt x="1330" y="1152"/>
                    </a:lnTo>
                    <a:lnTo>
                      <a:pt x="1095" y="587"/>
                    </a:lnTo>
                    <a:lnTo>
                      <a:pt x="1068" y="587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27"/>
              <p:cNvSpPr/>
              <p:nvPr/>
            </p:nvSpPr>
            <p:spPr>
              <a:xfrm flipH="1">
                <a:off x="2618109" y="2825883"/>
                <a:ext cx="276758" cy="255632"/>
              </a:xfrm>
              <a:custGeom>
                <a:rect b="b" l="l" r="r" t="t"/>
                <a:pathLst>
                  <a:path extrusionOk="0" h="1331" w="1441">
                    <a:moveTo>
                      <a:pt x="828" y="215"/>
                    </a:moveTo>
                    <a:lnTo>
                      <a:pt x="1048" y="718"/>
                    </a:lnTo>
                    <a:lnTo>
                      <a:pt x="1267" y="1200"/>
                    </a:lnTo>
                    <a:lnTo>
                      <a:pt x="131" y="1111"/>
                    </a:lnTo>
                    <a:lnTo>
                      <a:pt x="828" y="215"/>
                    </a:lnTo>
                    <a:close/>
                    <a:moveTo>
                      <a:pt x="0" y="1179"/>
                    </a:moveTo>
                    <a:lnTo>
                      <a:pt x="0" y="1221"/>
                    </a:lnTo>
                    <a:lnTo>
                      <a:pt x="21" y="1221"/>
                    </a:lnTo>
                    <a:lnTo>
                      <a:pt x="0" y="1179"/>
                    </a:lnTo>
                    <a:close/>
                    <a:moveTo>
                      <a:pt x="875" y="0"/>
                    </a:moveTo>
                    <a:lnTo>
                      <a:pt x="807" y="84"/>
                    </a:lnTo>
                    <a:lnTo>
                      <a:pt x="0" y="1111"/>
                    </a:lnTo>
                    <a:lnTo>
                      <a:pt x="0" y="1179"/>
                    </a:lnTo>
                    <a:lnTo>
                      <a:pt x="42" y="1221"/>
                    </a:lnTo>
                    <a:lnTo>
                      <a:pt x="1440" y="1331"/>
                    </a:lnTo>
                    <a:lnTo>
                      <a:pt x="1440" y="1331"/>
                    </a:lnTo>
                    <a:lnTo>
                      <a:pt x="1158" y="676"/>
                    </a:lnTo>
                    <a:lnTo>
                      <a:pt x="1158" y="655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27"/>
              <p:cNvSpPr/>
              <p:nvPr/>
            </p:nvSpPr>
            <p:spPr>
              <a:xfrm flipH="1">
                <a:off x="2811322" y="2984719"/>
                <a:ext cx="79513" cy="71638"/>
              </a:xfrm>
              <a:custGeom>
                <a:rect b="b" l="l" r="r" t="t"/>
                <a:pathLst>
                  <a:path extrusionOk="0" h="373" w="414">
                    <a:moveTo>
                      <a:pt x="262" y="1"/>
                    </a:moveTo>
                    <a:lnTo>
                      <a:pt x="0" y="331"/>
                    </a:lnTo>
                    <a:lnTo>
                      <a:pt x="414" y="373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27"/>
              <p:cNvSpPr/>
              <p:nvPr/>
            </p:nvSpPr>
            <p:spPr>
              <a:xfrm flipH="1">
                <a:off x="2794228" y="2963592"/>
                <a:ext cx="100639" cy="104865"/>
              </a:xfrm>
              <a:custGeom>
                <a:rect b="b" l="l" r="r" t="t"/>
                <a:pathLst>
                  <a:path extrusionOk="0" h="546" w="524">
                    <a:moveTo>
                      <a:pt x="262" y="221"/>
                    </a:moveTo>
                    <a:lnTo>
                      <a:pt x="351" y="415"/>
                    </a:lnTo>
                    <a:lnTo>
                      <a:pt x="351" y="415"/>
                    </a:lnTo>
                    <a:lnTo>
                      <a:pt x="131" y="394"/>
                    </a:lnTo>
                    <a:lnTo>
                      <a:pt x="262" y="221"/>
                    </a:lnTo>
                    <a:close/>
                    <a:moveTo>
                      <a:pt x="0" y="462"/>
                    </a:moveTo>
                    <a:lnTo>
                      <a:pt x="0" y="504"/>
                    </a:lnTo>
                    <a:lnTo>
                      <a:pt x="21" y="504"/>
                    </a:lnTo>
                    <a:lnTo>
                      <a:pt x="0" y="462"/>
                    </a:lnTo>
                    <a:close/>
                    <a:moveTo>
                      <a:pt x="304" y="1"/>
                    </a:moveTo>
                    <a:lnTo>
                      <a:pt x="241" y="90"/>
                    </a:lnTo>
                    <a:lnTo>
                      <a:pt x="0" y="394"/>
                    </a:lnTo>
                    <a:lnTo>
                      <a:pt x="0" y="462"/>
                    </a:lnTo>
                    <a:lnTo>
                      <a:pt x="42" y="504"/>
                    </a:lnTo>
                    <a:lnTo>
                      <a:pt x="524" y="545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27"/>
              <p:cNvSpPr/>
              <p:nvPr/>
            </p:nvSpPr>
            <p:spPr>
              <a:xfrm flipH="1">
                <a:off x="2262025" y="2674922"/>
                <a:ext cx="263698" cy="478037"/>
              </a:xfrm>
              <a:custGeom>
                <a:rect b="b" l="l" r="r" t="t"/>
                <a:pathLst>
                  <a:path extrusionOk="0" h="2489" w="1373">
                    <a:moveTo>
                      <a:pt x="0" y="1"/>
                    </a:moveTo>
                    <a:lnTo>
                      <a:pt x="21" y="153"/>
                    </a:lnTo>
                    <a:lnTo>
                      <a:pt x="42" y="153"/>
                    </a:lnTo>
                    <a:cubicBezTo>
                      <a:pt x="173" y="153"/>
                      <a:pt x="325" y="195"/>
                      <a:pt x="456" y="263"/>
                    </a:cubicBezTo>
                    <a:cubicBezTo>
                      <a:pt x="456" y="284"/>
                      <a:pt x="477" y="284"/>
                      <a:pt x="477" y="284"/>
                    </a:cubicBezTo>
                    <a:cubicBezTo>
                      <a:pt x="503" y="305"/>
                      <a:pt x="524" y="305"/>
                      <a:pt x="545" y="325"/>
                    </a:cubicBezTo>
                    <a:cubicBezTo>
                      <a:pt x="566" y="346"/>
                      <a:pt x="587" y="346"/>
                      <a:pt x="608" y="373"/>
                    </a:cubicBezTo>
                    <a:cubicBezTo>
                      <a:pt x="634" y="394"/>
                      <a:pt x="655" y="394"/>
                      <a:pt x="655" y="415"/>
                    </a:cubicBezTo>
                    <a:cubicBezTo>
                      <a:pt x="676" y="435"/>
                      <a:pt x="697" y="456"/>
                      <a:pt x="718" y="477"/>
                    </a:cubicBezTo>
                    <a:cubicBezTo>
                      <a:pt x="739" y="504"/>
                      <a:pt x="739" y="504"/>
                      <a:pt x="765" y="524"/>
                    </a:cubicBezTo>
                    <a:cubicBezTo>
                      <a:pt x="786" y="545"/>
                      <a:pt x="807" y="566"/>
                      <a:pt x="807" y="587"/>
                    </a:cubicBezTo>
                    <a:cubicBezTo>
                      <a:pt x="828" y="608"/>
                      <a:pt x="848" y="634"/>
                      <a:pt x="869" y="655"/>
                    </a:cubicBezTo>
                    <a:cubicBezTo>
                      <a:pt x="869" y="676"/>
                      <a:pt x="896" y="697"/>
                      <a:pt x="896" y="718"/>
                    </a:cubicBezTo>
                    <a:cubicBezTo>
                      <a:pt x="917" y="739"/>
                      <a:pt x="938" y="765"/>
                      <a:pt x="938" y="786"/>
                    </a:cubicBezTo>
                    <a:cubicBezTo>
                      <a:pt x="958" y="807"/>
                      <a:pt x="958" y="828"/>
                      <a:pt x="979" y="849"/>
                    </a:cubicBezTo>
                    <a:cubicBezTo>
                      <a:pt x="979" y="896"/>
                      <a:pt x="1000" y="917"/>
                      <a:pt x="1000" y="938"/>
                    </a:cubicBezTo>
                    <a:cubicBezTo>
                      <a:pt x="1027" y="938"/>
                      <a:pt x="1027" y="959"/>
                      <a:pt x="1027" y="959"/>
                    </a:cubicBezTo>
                    <a:cubicBezTo>
                      <a:pt x="1220" y="1525"/>
                      <a:pt x="1068" y="2117"/>
                      <a:pt x="634" y="2289"/>
                    </a:cubicBezTo>
                    <a:cubicBezTo>
                      <a:pt x="545" y="2310"/>
                      <a:pt x="435" y="2336"/>
                      <a:pt x="346" y="2336"/>
                    </a:cubicBezTo>
                    <a:lnTo>
                      <a:pt x="372" y="2488"/>
                    </a:lnTo>
                    <a:cubicBezTo>
                      <a:pt x="477" y="2488"/>
                      <a:pt x="587" y="2467"/>
                      <a:pt x="697" y="2420"/>
                    </a:cubicBezTo>
                    <a:cubicBezTo>
                      <a:pt x="1199" y="2226"/>
                      <a:pt x="1372" y="1551"/>
                      <a:pt x="1110" y="896"/>
                    </a:cubicBezTo>
                    <a:cubicBezTo>
                      <a:pt x="917" y="373"/>
                      <a:pt x="456" y="1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7"/>
              <p:cNvSpPr/>
              <p:nvPr/>
            </p:nvSpPr>
            <p:spPr>
              <a:xfrm flipH="1">
                <a:off x="2270091" y="2666472"/>
                <a:ext cx="268692" cy="496667"/>
              </a:xfrm>
              <a:custGeom>
                <a:rect b="b" l="l" r="r" t="t"/>
                <a:pathLst>
                  <a:path extrusionOk="0" h="2586" w="1399">
                    <a:moveTo>
                      <a:pt x="131" y="132"/>
                    </a:moveTo>
                    <a:cubicBezTo>
                      <a:pt x="199" y="132"/>
                      <a:pt x="283" y="179"/>
                      <a:pt x="372" y="221"/>
                    </a:cubicBezTo>
                    <a:cubicBezTo>
                      <a:pt x="283" y="200"/>
                      <a:pt x="199" y="158"/>
                      <a:pt x="131" y="158"/>
                    </a:cubicBezTo>
                    <a:lnTo>
                      <a:pt x="131" y="132"/>
                    </a:lnTo>
                    <a:close/>
                    <a:moveTo>
                      <a:pt x="699" y="363"/>
                    </a:moveTo>
                    <a:lnTo>
                      <a:pt x="699" y="363"/>
                    </a:lnTo>
                    <a:cubicBezTo>
                      <a:pt x="708" y="370"/>
                      <a:pt x="716" y="379"/>
                      <a:pt x="723" y="393"/>
                    </a:cubicBezTo>
                    <a:lnTo>
                      <a:pt x="702" y="372"/>
                    </a:lnTo>
                    <a:cubicBezTo>
                      <a:pt x="702" y="369"/>
                      <a:pt x="701" y="366"/>
                      <a:pt x="699" y="363"/>
                    </a:cubicBezTo>
                    <a:close/>
                    <a:moveTo>
                      <a:pt x="1200" y="1488"/>
                    </a:moveTo>
                    <a:cubicBezTo>
                      <a:pt x="1221" y="1618"/>
                      <a:pt x="1229" y="1746"/>
                      <a:pt x="1199" y="1860"/>
                    </a:cubicBezTo>
                    <a:cubicBezTo>
                      <a:pt x="1136" y="2122"/>
                      <a:pt x="964" y="2336"/>
                      <a:pt x="744" y="2425"/>
                    </a:cubicBezTo>
                    <a:cubicBezTo>
                      <a:pt x="655" y="2467"/>
                      <a:pt x="571" y="2467"/>
                      <a:pt x="482" y="2467"/>
                    </a:cubicBezTo>
                    <a:lnTo>
                      <a:pt x="482" y="2425"/>
                    </a:lnTo>
                    <a:cubicBezTo>
                      <a:pt x="571" y="2425"/>
                      <a:pt x="655" y="2425"/>
                      <a:pt x="723" y="2383"/>
                    </a:cubicBezTo>
                    <a:cubicBezTo>
                      <a:pt x="964" y="2294"/>
                      <a:pt x="1115" y="2095"/>
                      <a:pt x="1178" y="1834"/>
                    </a:cubicBezTo>
                    <a:cubicBezTo>
                      <a:pt x="1221" y="1725"/>
                      <a:pt x="1218" y="1609"/>
                      <a:pt x="1200" y="1488"/>
                    </a:cubicBezTo>
                    <a:close/>
                    <a:moveTo>
                      <a:pt x="0" y="1"/>
                    </a:moveTo>
                    <a:lnTo>
                      <a:pt x="21" y="263"/>
                    </a:lnTo>
                    <a:lnTo>
                      <a:pt x="110" y="263"/>
                    </a:lnTo>
                    <a:cubicBezTo>
                      <a:pt x="241" y="263"/>
                      <a:pt x="372" y="289"/>
                      <a:pt x="482" y="372"/>
                    </a:cubicBezTo>
                    <a:lnTo>
                      <a:pt x="524" y="372"/>
                    </a:lnTo>
                    <a:cubicBezTo>
                      <a:pt x="545" y="393"/>
                      <a:pt x="571" y="420"/>
                      <a:pt x="592" y="420"/>
                    </a:cubicBezTo>
                    <a:cubicBezTo>
                      <a:pt x="592" y="441"/>
                      <a:pt x="613" y="441"/>
                      <a:pt x="634" y="462"/>
                    </a:cubicBezTo>
                    <a:cubicBezTo>
                      <a:pt x="655" y="482"/>
                      <a:pt x="676" y="482"/>
                      <a:pt x="702" y="503"/>
                    </a:cubicBezTo>
                    <a:cubicBezTo>
                      <a:pt x="702" y="524"/>
                      <a:pt x="723" y="551"/>
                      <a:pt x="744" y="551"/>
                    </a:cubicBezTo>
                    <a:cubicBezTo>
                      <a:pt x="765" y="571"/>
                      <a:pt x="786" y="592"/>
                      <a:pt x="786" y="613"/>
                    </a:cubicBezTo>
                    <a:cubicBezTo>
                      <a:pt x="807" y="634"/>
                      <a:pt x="833" y="655"/>
                      <a:pt x="833" y="681"/>
                    </a:cubicBezTo>
                    <a:cubicBezTo>
                      <a:pt x="854" y="681"/>
                      <a:pt x="875" y="702"/>
                      <a:pt x="875" y="723"/>
                    </a:cubicBezTo>
                    <a:cubicBezTo>
                      <a:pt x="896" y="744"/>
                      <a:pt x="916" y="765"/>
                      <a:pt x="916" y="786"/>
                    </a:cubicBezTo>
                    <a:cubicBezTo>
                      <a:pt x="937" y="812"/>
                      <a:pt x="937" y="833"/>
                      <a:pt x="964" y="854"/>
                    </a:cubicBezTo>
                    <a:cubicBezTo>
                      <a:pt x="985" y="875"/>
                      <a:pt x="985" y="896"/>
                      <a:pt x="1006" y="943"/>
                    </a:cubicBezTo>
                    <a:cubicBezTo>
                      <a:pt x="1006" y="964"/>
                      <a:pt x="1006" y="985"/>
                      <a:pt x="1026" y="1006"/>
                    </a:cubicBezTo>
                    <a:lnTo>
                      <a:pt x="1026" y="1027"/>
                    </a:lnTo>
                    <a:cubicBezTo>
                      <a:pt x="1136" y="1310"/>
                      <a:pt x="1136" y="1572"/>
                      <a:pt x="1068" y="1813"/>
                    </a:cubicBezTo>
                    <a:cubicBezTo>
                      <a:pt x="1006" y="2033"/>
                      <a:pt x="875" y="2205"/>
                      <a:pt x="676" y="2273"/>
                    </a:cubicBezTo>
                    <a:cubicBezTo>
                      <a:pt x="614" y="2304"/>
                      <a:pt x="550" y="2324"/>
                      <a:pt x="485" y="2324"/>
                    </a:cubicBezTo>
                    <a:cubicBezTo>
                      <a:pt x="461" y="2324"/>
                      <a:pt x="438" y="2321"/>
                      <a:pt x="414" y="2315"/>
                    </a:cubicBezTo>
                    <a:lnTo>
                      <a:pt x="351" y="2315"/>
                    </a:lnTo>
                    <a:lnTo>
                      <a:pt x="393" y="2577"/>
                    </a:lnTo>
                    <a:lnTo>
                      <a:pt x="440" y="2577"/>
                    </a:lnTo>
                    <a:cubicBezTo>
                      <a:pt x="468" y="2583"/>
                      <a:pt x="498" y="2585"/>
                      <a:pt x="529" y="2585"/>
                    </a:cubicBezTo>
                    <a:cubicBezTo>
                      <a:pt x="613" y="2585"/>
                      <a:pt x="705" y="2566"/>
                      <a:pt x="786" y="2535"/>
                    </a:cubicBezTo>
                    <a:cubicBezTo>
                      <a:pt x="1047" y="2425"/>
                      <a:pt x="1225" y="2184"/>
                      <a:pt x="1309" y="1902"/>
                    </a:cubicBezTo>
                    <a:cubicBezTo>
                      <a:pt x="1398" y="1598"/>
                      <a:pt x="1377" y="1247"/>
                      <a:pt x="1246" y="917"/>
                    </a:cubicBezTo>
                    <a:cubicBezTo>
                      <a:pt x="1026" y="372"/>
                      <a:pt x="571" y="1"/>
                      <a:pt x="8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27"/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rect b="b" l="l" r="r" t="t"/>
                <a:pathLst>
                  <a:path extrusionOk="0" h="2813" w="2619">
                    <a:moveTo>
                      <a:pt x="85" y="422"/>
                    </a:moveTo>
                    <a:cubicBezTo>
                      <a:pt x="57" y="431"/>
                      <a:pt x="29" y="442"/>
                      <a:pt x="0" y="456"/>
                    </a:cubicBezTo>
                    <a:lnTo>
                      <a:pt x="85" y="422"/>
                    </a:lnTo>
                    <a:close/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85" y="422"/>
                    </a:lnTo>
                    <a:lnTo>
                      <a:pt x="85" y="422"/>
                    </a:lnTo>
                    <a:cubicBezTo>
                      <a:pt x="144" y="402"/>
                      <a:pt x="202" y="393"/>
                      <a:pt x="262" y="393"/>
                    </a:cubicBezTo>
                    <a:cubicBezTo>
                      <a:pt x="697" y="393"/>
                      <a:pt x="1158" y="765"/>
                      <a:pt x="1351" y="1288"/>
                    </a:cubicBezTo>
                    <a:cubicBezTo>
                      <a:pt x="1610" y="1936"/>
                      <a:pt x="1444" y="2603"/>
                      <a:pt x="954" y="2806"/>
                    </a:cubicBezTo>
                    <a:lnTo>
                      <a:pt x="954" y="2806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  <a:moveTo>
                      <a:pt x="954" y="2806"/>
                    </a:moveTo>
                    <a:lnTo>
                      <a:pt x="938" y="2812"/>
                    </a:lnTo>
                    <a:cubicBezTo>
                      <a:pt x="943" y="2810"/>
                      <a:pt x="949" y="2808"/>
                      <a:pt x="954" y="28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27"/>
              <p:cNvSpPr/>
              <p:nvPr/>
            </p:nvSpPr>
            <p:spPr>
              <a:xfrm flipH="1">
                <a:off x="2082065" y="2590414"/>
                <a:ext cx="493978" cy="562544"/>
              </a:xfrm>
              <a:custGeom>
                <a:rect b="b" l="l" r="r" t="t"/>
                <a:pathLst>
                  <a:path extrusionOk="0" h="2929" w="2572">
                    <a:moveTo>
                      <a:pt x="1309" y="111"/>
                    </a:moveTo>
                    <a:cubicBezTo>
                      <a:pt x="1702" y="111"/>
                      <a:pt x="2116" y="462"/>
                      <a:pt x="2310" y="964"/>
                    </a:cubicBezTo>
                    <a:cubicBezTo>
                      <a:pt x="2441" y="1268"/>
                      <a:pt x="2467" y="1598"/>
                      <a:pt x="2399" y="1860"/>
                    </a:cubicBezTo>
                    <a:cubicBezTo>
                      <a:pt x="2310" y="2122"/>
                      <a:pt x="2158" y="2337"/>
                      <a:pt x="1917" y="2426"/>
                    </a:cubicBezTo>
                    <a:lnTo>
                      <a:pt x="1309" y="2666"/>
                    </a:lnTo>
                    <a:cubicBezTo>
                      <a:pt x="1393" y="2557"/>
                      <a:pt x="1461" y="2426"/>
                      <a:pt x="1503" y="2295"/>
                    </a:cubicBezTo>
                    <a:cubicBezTo>
                      <a:pt x="1592" y="1991"/>
                      <a:pt x="1571" y="1640"/>
                      <a:pt x="1440" y="1310"/>
                    </a:cubicBezTo>
                    <a:cubicBezTo>
                      <a:pt x="1241" y="786"/>
                      <a:pt x="807" y="462"/>
                      <a:pt x="372" y="420"/>
                    </a:cubicBezTo>
                    <a:lnTo>
                      <a:pt x="1027" y="158"/>
                    </a:lnTo>
                    <a:cubicBezTo>
                      <a:pt x="1110" y="132"/>
                      <a:pt x="1200" y="111"/>
                      <a:pt x="1309" y="111"/>
                    </a:cubicBezTo>
                    <a:close/>
                    <a:moveTo>
                      <a:pt x="1309" y="1"/>
                    </a:moveTo>
                    <a:cubicBezTo>
                      <a:pt x="1200" y="1"/>
                      <a:pt x="1090" y="1"/>
                      <a:pt x="980" y="48"/>
                    </a:cubicBezTo>
                    <a:lnTo>
                      <a:pt x="0" y="441"/>
                    </a:lnTo>
                    <a:lnTo>
                      <a:pt x="42" y="551"/>
                    </a:lnTo>
                    <a:cubicBezTo>
                      <a:pt x="110" y="525"/>
                      <a:pt x="194" y="504"/>
                      <a:pt x="283" y="504"/>
                    </a:cubicBezTo>
                    <a:cubicBezTo>
                      <a:pt x="697" y="504"/>
                      <a:pt x="1131" y="834"/>
                      <a:pt x="1330" y="1357"/>
                    </a:cubicBezTo>
                    <a:cubicBezTo>
                      <a:pt x="1461" y="1661"/>
                      <a:pt x="1461" y="1991"/>
                      <a:pt x="1393" y="2253"/>
                    </a:cubicBezTo>
                    <a:cubicBezTo>
                      <a:pt x="1330" y="2515"/>
                      <a:pt x="1158" y="2729"/>
                      <a:pt x="938" y="2818"/>
                    </a:cubicBezTo>
                    <a:lnTo>
                      <a:pt x="980" y="2928"/>
                    </a:lnTo>
                    <a:lnTo>
                      <a:pt x="1964" y="2536"/>
                    </a:lnTo>
                    <a:cubicBezTo>
                      <a:pt x="2247" y="2426"/>
                      <a:pt x="2420" y="2185"/>
                      <a:pt x="2509" y="1902"/>
                    </a:cubicBezTo>
                    <a:cubicBezTo>
                      <a:pt x="2572" y="1598"/>
                      <a:pt x="2551" y="1247"/>
                      <a:pt x="2420" y="917"/>
                    </a:cubicBezTo>
                    <a:cubicBezTo>
                      <a:pt x="2226" y="373"/>
                      <a:pt x="1765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27"/>
              <p:cNvSpPr/>
              <p:nvPr/>
            </p:nvSpPr>
            <p:spPr>
              <a:xfrm flipH="1">
                <a:off x="2387846" y="2595600"/>
                <a:ext cx="1638656" cy="1617529"/>
              </a:xfrm>
              <a:custGeom>
                <a:rect b="b" l="l" r="r" t="t"/>
                <a:pathLst>
                  <a:path extrusionOk="0" h="8422" w="8532">
                    <a:moveTo>
                      <a:pt x="1" y="0"/>
                    </a:moveTo>
                    <a:lnTo>
                      <a:pt x="1923" y="8421"/>
                    </a:lnTo>
                    <a:lnTo>
                      <a:pt x="8532" y="8421"/>
                    </a:lnTo>
                    <a:lnTo>
                      <a:pt x="66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27"/>
              <p:cNvSpPr/>
              <p:nvPr/>
            </p:nvSpPr>
            <p:spPr>
              <a:xfrm flipH="1">
                <a:off x="2374786" y="2582348"/>
                <a:ext cx="1663816" cy="1642689"/>
              </a:xfrm>
              <a:custGeom>
                <a:rect b="b" l="l" r="r" t="t"/>
                <a:pathLst>
                  <a:path extrusionOk="0" h="8553" w="8663">
                    <a:moveTo>
                      <a:pt x="6631" y="132"/>
                    </a:moveTo>
                    <a:lnTo>
                      <a:pt x="8511" y="8448"/>
                    </a:lnTo>
                    <a:lnTo>
                      <a:pt x="2027" y="8448"/>
                    </a:lnTo>
                    <a:lnTo>
                      <a:pt x="132" y="132"/>
                    </a:lnTo>
                    <a:close/>
                    <a:moveTo>
                      <a:pt x="1" y="1"/>
                    </a:moveTo>
                    <a:lnTo>
                      <a:pt x="1" y="90"/>
                    </a:lnTo>
                    <a:lnTo>
                      <a:pt x="1938" y="8553"/>
                    </a:lnTo>
                    <a:lnTo>
                      <a:pt x="8663" y="8553"/>
                    </a:lnTo>
                    <a:lnTo>
                      <a:pt x="672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27"/>
              <p:cNvSpPr/>
              <p:nvPr/>
            </p:nvSpPr>
            <p:spPr>
              <a:xfrm flipH="1">
                <a:off x="3510244" y="3199061"/>
                <a:ext cx="491097" cy="452685"/>
              </a:xfrm>
              <a:custGeom>
                <a:rect b="b" l="l" r="r" t="t"/>
                <a:pathLst>
                  <a:path extrusionOk="0" h="2357" w="2557">
                    <a:moveTo>
                      <a:pt x="2137" y="0"/>
                    </a:moveTo>
                    <a:lnTo>
                      <a:pt x="1" y="456"/>
                    </a:lnTo>
                    <a:lnTo>
                      <a:pt x="393" y="2357"/>
                    </a:lnTo>
                    <a:lnTo>
                      <a:pt x="2556" y="1896"/>
                    </a:lnTo>
                    <a:lnTo>
                      <a:pt x="21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27"/>
              <p:cNvSpPr/>
              <p:nvPr/>
            </p:nvSpPr>
            <p:spPr>
              <a:xfrm flipH="1">
                <a:off x="3498144" y="3186000"/>
                <a:ext cx="515297" cy="477845"/>
              </a:xfrm>
              <a:custGeom>
                <a:rect b="b" l="l" r="r" t="t"/>
                <a:pathLst>
                  <a:path extrusionOk="0" h="2488" w="2683">
                    <a:moveTo>
                      <a:pt x="2158" y="131"/>
                    </a:moveTo>
                    <a:lnTo>
                      <a:pt x="2551" y="1922"/>
                    </a:lnTo>
                    <a:lnTo>
                      <a:pt x="498" y="2357"/>
                    </a:lnTo>
                    <a:lnTo>
                      <a:pt x="132" y="566"/>
                    </a:lnTo>
                    <a:lnTo>
                      <a:pt x="2158" y="131"/>
                    </a:lnTo>
                    <a:close/>
                    <a:moveTo>
                      <a:pt x="2247" y="0"/>
                    </a:moveTo>
                    <a:lnTo>
                      <a:pt x="1" y="482"/>
                    </a:lnTo>
                    <a:lnTo>
                      <a:pt x="1" y="545"/>
                    </a:lnTo>
                    <a:lnTo>
                      <a:pt x="414" y="2488"/>
                    </a:lnTo>
                    <a:lnTo>
                      <a:pt x="2682" y="2006"/>
                    </a:lnTo>
                    <a:lnTo>
                      <a:pt x="224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27"/>
              <p:cNvSpPr/>
              <p:nvPr/>
            </p:nvSpPr>
            <p:spPr>
              <a:xfrm flipH="1">
                <a:off x="2287182" y="2976652"/>
                <a:ext cx="33418" cy="54545"/>
              </a:xfrm>
              <a:custGeom>
                <a:rect b="b" l="l" r="r" t="t"/>
                <a:pathLst>
                  <a:path extrusionOk="0" h="284" w="174">
                    <a:moveTo>
                      <a:pt x="89" y="1"/>
                    </a:moveTo>
                    <a:cubicBezTo>
                      <a:pt x="42" y="1"/>
                      <a:pt x="0" y="64"/>
                      <a:pt x="0" y="132"/>
                    </a:cubicBezTo>
                    <a:cubicBezTo>
                      <a:pt x="0" y="216"/>
                      <a:pt x="42" y="284"/>
                      <a:pt x="89" y="284"/>
                    </a:cubicBezTo>
                    <a:cubicBezTo>
                      <a:pt x="131" y="284"/>
                      <a:pt x="173" y="216"/>
                      <a:pt x="173" y="132"/>
                    </a:cubicBezTo>
                    <a:cubicBezTo>
                      <a:pt x="173" y="64"/>
                      <a:pt x="131" y="1"/>
                      <a:pt x="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27"/>
              <p:cNvSpPr/>
              <p:nvPr/>
            </p:nvSpPr>
            <p:spPr>
              <a:xfrm flipH="1">
                <a:off x="2274122" y="2967625"/>
                <a:ext cx="59539" cy="71638"/>
              </a:xfrm>
              <a:custGeom>
                <a:rect b="b" l="l" r="r" t="t"/>
                <a:pathLst>
                  <a:path extrusionOk="0" h="373" w="310">
                    <a:moveTo>
                      <a:pt x="157" y="111"/>
                    </a:moveTo>
                    <a:lnTo>
                      <a:pt x="178" y="132"/>
                    </a:lnTo>
                    <a:cubicBezTo>
                      <a:pt x="178" y="132"/>
                      <a:pt x="199" y="158"/>
                      <a:pt x="199" y="179"/>
                    </a:cubicBezTo>
                    <a:cubicBezTo>
                      <a:pt x="199" y="221"/>
                      <a:pt x="178" y="242"/>
                      <a:pt x="178" y="242"/>
                    </a:cubicBezTo>
                    <a:lnTo>
                      <a:pt x="157" y="263"/>
                    </a:lnTo>
                    <a:lnTo>
                      <a:pt x="131" y="242"/>
                    </a:lnTo>
                    <a:cubicBezTo>
                      <a:pt x="131" y="242"/>
                      <a:pt x="110" y="221"/>
                      <a:pt x="110" y="179"/>
                    </a:cubicBezTo>
                    <a:cubicBezTo>
                      <a:pt x="110" y="158"/>
                      <a:pt x="131" y="132"/>
                      <a:pt x="131" y="132"/>
                    </a:cubicBezTo>
                    <a:lnTo>
                      <a:pt x="157" y="111"/>
                    </a:lnTo>
                    <a:close/>
                    <a:moveTo>
                      <a:pt x="157" y="1"/>
                    </a:moveTo>
                    <a:cubicBezTo>
                      <a:pt x="110" y="1"/>
                      <a:pt x="68" y="27"/>
                      <a:pt x="47" y="69"/>
                    </a:cubicBezTo>
                    <a:cubicBezTo>
                      <a:pt x="27" y="90"/>
                      <a:pt x="0" y="132"/>
                      <a:pt x="0" y="179"/>
                    </a:cubicBezTo>
                    <a:cubicBezTo>
                      <a:pt x="0" y="242"/>
                      <a:pt x="27" y="289"/>
                      <a:pt x="47" y="310"/>
                    </a:cubicBezTo>
                    <a:cubicBezTo>
                      <a:pt x="68" y="352"/>
                      <a:pt x="110" y="373"/>
                      <a:pt x="157" y="373"/>
                    </a:cubicBezTo>
                    <a:cubicBezTo>
                      <a:pt x="199" y="373"/>
                      <a:pt x="241" y="352"/>
                      <a:pt x="262" y="310"/>
                    </a:cubicBezTo>
                    <a:cubicBezTo>
                      <a:pt x="288" y="289"/>
                      <a:pt x="309" y="242"/>
                      <a:pt x="309" y="179"/>
                    </a:cubicBezTo>
                    <a:cubicBezTo>
                      <a:pt x="309" y="132"/>
                      <a:pt x="288" y="90"/>
                      <a:pt x="262" y="69"/>
                    </a:cubicBezTo>
                    <a:cubicBezTo>
                      <a:pt x="241" y="27"/>
                      <a:pt x="199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26" name="Google Shape;1826;p27"/>
          <p:cNvSpPr txBox="1"/>
          <p:nvPr/>
        </p:nvSpPr>
        <p:spPr>
          <a:xfrm>
            <a:off x="921774" y="2145890"/>
            <a:ext cx="7300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7" name="Google Shape;1827;p27"/>
          <p:cNvSpPr txBox="1"/>
          <p:nvPr>
            <p:ph type="title"/>
          </p:nvPr>
        </p:nvSpPr>
        <p:spPr>
          <a:xfrm>
            <a:off x="4014335" y="2813163"/>
            <a:ext cx="45903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/>
              <a:t>Terima Kasih!</a:t>
            </a:r>
            <a:endParaRPr u="sn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/>
              <a:t>Pendahuluan</a:t>
            </a:r>
            <a:endParaRPr u="sng"/>
          </a:p>
        </p:txBody>
      </p:sp>
      <p:graphicFrame>
        <p:nvGraphicFramePr>
          <p:cNvPr id="853" name="Google Shape;853;p2"/>
          <p:cNvGraphicFramePr/>
          <p:nvPr/>
        </p:nvGraphicFramePr>
        <p:xfrm>
          <a:off x="720000" y="161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{0CCF9F68-3E12-49D7-B238-1537550DBB17}</a:tableStyleId>
              </a:tblPr>
              <a:tblGrid>
                <a:gridCol w="2318575"/>
                <a:gridCol w="5385425"/>
              </a:tblGrid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Latar Belakang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Rumusan Masalah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Batasan Penelitian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Tujuan Penelitian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Manfaat Penelitian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sng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Penelitian Terkait</a:t>
                      </a:r>
                      <a:r>
                        <a:rPr b="1" lang="en" sz="1000" u="sng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 b="1" sz="1000" u="sng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Perbandingan dengan penelitian terdahulu ini dijadikan sebagai bahan acuan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supaya tidak terjadi kesamaan dalam melakukan penelitian. Perbandingan ini akan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menyajikan hasil-hasil penelitian terdahulu yang berkaitan dengan penelitian ini.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4" name="Google Shape;854;p2"/>
          <p:cNvSpPr txBox="1"/>
          <p:nvPr/>
        </p:nvSpPr>
        <p:spPr>
          <a:xfrm>
            <a:off x="720000" y="1135163"/>
            <a:ext cx="7704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delete this slide when you’re done editing the presentation</a:t>
            </a:r>
            <a:endParaRPr b="1"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9"/>
          <p:cNvSpPr/>
          <p:nvPr/>
        </p:nvSpPr>
        <p:spPr>
          <a:xfrm>
            <a:off x="3140400" y="657037"/>
            <a:ext cx="2863800" cy="47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Penelitian Terkait</a:t>
            </a:r>
            <a:endParaRPr b="1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0" name="Google Shape;860;p19"/>
          <p:cNvSpPr/>
          <p:nvPr/>
        </p:nvSpPr>
        <p:spPr>
          <a:xfrm>
            <a:off x="6341750" y="2823775"/>
            <a:ext cx="2451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Rancang Bangun Alat Pemberi Pakan Kucing Otomatis Menggunakan Mikrokontroler Nodemcu Berbasis Internet Of Things (IoT)</a:t>
            </a:r>
            <a:endParaRPr b="0" i="0" sz="10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61" name="Google Shape;861;p19"/>
          <p:cNvCxnSpPr>
            <a:stCxn id="859" idx="2"/>
            <a:endCxn id="862" idx="0"/>
          </p:cNvCxnSpPr>
          <p:nvPr/>
        </p:nvCxnSpPr>
        <p:spPr>
          <a:xfrm rot="5400000">
            <a:off x="3028350" y="52987"/>
            <a:ext cx="461100" cy="26268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3" name="Google Shape;863;p19"/>
          <p:cNvCxnSpPr>
            <a:stCxn id="859" idx="2"/>
            <a:endCxn id="864" idx="0"/>
          </p:cNvCxnSpPr>
          <p:nvPr/>
        </p:nvCxnSpPr>
        <p:spPr>
          <a:xfrm flipH="1" rot="-5400000">
            <a:off x="4342050" y="1366087"/>
            <a:ext cx="4611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5" name="Google Shape;865;p19"/>
          <p:cNvCxnSpPr>
            <a:stCxn id="859" idx="2"/>
            <a:endCxn id="866" idx="0"/>
          </p:cNvCxnSpPr>
          <p:nvPr/>
        </p:nvCxnSpPr>
        <p:spPr>
          <a:xfrm flipH="1" rot="-5400000">
            <a:off x="5839200" y="-131063"/>
            <a:ext cx="461100" cy="2994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2" name="Google Shape;862;p19"/>
          <p:cNvSpPr txBox="1"/>
          <p:nvPr/>
        </p:nvSpPr>
        <p:spPr>
          <a:xfrm>
            <a:off x="720000" y="1596884"/>
            <a:ext cx="2451000" cy="10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Tubagus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Helmi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Nashiruddin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Sandi, dkk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(2020)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p19"/>
          <p:cNvSpPr txBox="1"/>
          <p:nvPr/>
        </p:nvSpPr>
        <p:spPr>
          <a:xfrm>
            <a:off x="3346525" y="1596872"/>
            <a:ext cx="2451000" cy="10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Dipo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Ahmad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Harel, dkk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(2018)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6" name="Google Shape;866;p19"/>
          <p:cNvSpPr txBox="1"/>
          <p:nvPr/>
        </p:nvSpPr>
        <p:spPr>
          <a:xfrm>
            <a:off x="6341750" y="1596924"/>
            <a:ext cx="2451000" cy="109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Regar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Devitasari,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dkk (2020)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7" name="Google Shape;867;p19"/>
          <p:cNvSpPr/>
          <p:nvPr/>
        </p:nvSpPr>
        <p:spPr>
          <a:xfrm>
            <a:off x="1563550" y="3991775"/>
            <a:ext cx="788100" cy="616800"/>
          </a:xfrm>
          <a:prstGeom prst="ellipse">
            <a:avLst/>
          </a:prstGeom>
          <a:solidFill>
            <a:srgbClr val="AEE2F4">
              <a:alpha val="30588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9"/>
          <p:cNvSpPr/>
          <p:nvPr/>
        </p:nvSpPr>
        <p:spPr>
          <a:xfrm>
            <a:off x="4205100" y="3991775"/>
            <a:ext cx="748800" cy="616800"/>
          </a:xfrm>
          <a:prstGeom prst="ellipse">
            <a:avLst/>
          </a:prstGeom>
          <a:solidFill>
            <a:srgbClr val="AEE2F4">
              <a:alpha val="30588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9"/>
          <p:cNvSpPr/>
          <p:nvPr/>
        </p:nvSpPr>
        <p:spPr>
          <a:xfrm>
            <a:off x="7198550" y="3991775"/>
            <a:ext cx="748800" cy="616800"/>
          </a:xfrm>
          <a:prstGeom prst="ellipse">
            <a:avLst/>
          </a:prstGeom>
          <a:solidFill>
            <a:srgbClr val="AEE2F4">
              <a:alpha val="30588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0" name="Google Shape;870;p19"/>
          <p:cNvCxnSpPr>
            <a:stCxn id="867" idx="0"/>
          </p:cNvCxnSpPr>
          <p:nvPr/>
        </p:nvCxnSpPr>
        <p:spPr>
          <a:xfrm rot="10800000">
            <a:off x="1953100" y="3676175"/>
            <a:ext cx="4500" cy="315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p19"/>
          <p:cNvCxnSpPr>
            <a:stCxn id="872" idx="2"/>
            <a:endCxn id="868" idx="0"/>
          </p:cNvCxnSpPr>
          <p:nvPr/>
        </p:nvCxnSpPr>
        <p:spPr>
          <a:xfrm>
            <a:off x="4579500" y="3715475"/>
            <a:ext cx="0" cy="276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3" name="Google Shape;873;p19"/>
          <p:cNvCxnSpPr>
            <a:stCxn id="860" idx="2"/>
            <a:endCxn id="869" idx="0"/>
          </p:cNvCxnSpPr>
          <p:nvPr/>
        </p:nvCxnSpPr>
        <p:spPr>
          <a:xfrm>
            <a:off x="7567250" y="3715375"/>
            <a:ext cx="5700" cy="276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4" name="Google Shape;874;p19"/>
          <p:cNvSpPr txBox="1"/>
          <p:nvPr>
            <p:ph idx="4294967295" type="title"/>
          </p:nvPr>
        </p:nvSpPr>
        <p:spPr>
          <a:xfrm>
            <a:off x="1637053" y="4013813"/>
            <a:ext cx="61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u="sng">
                <a:solidFill>
                  <a:schemeClr val="accent1"/>
                </a:solidFill>
              </a:rPr>
              <a:t>01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875" name="Google Shape;875;p19"/>
          <p:cNvSpPr txBox="1"/>
          <p:nvPr>
            <p:ph idx="4294967295" type="title"/>
          </p:nvPr>
        </p:nvSpPr>
        <p:spPr>
          <a:xfrm>
            <a:off x="4234349" y="4031000"/>
            <a:ext cx="69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u="sng">
                <a:solidFill>
                  <a:schemeClr val="accent1"/>
                </a:solidFill>
              </a:rPr>
              <a:t>02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876" name="Google Shape;876;p19"/>
          <p:cNvSpPr txBox="1"/>
          <p:nvPr>
            <p:ph idx="4294967295" type="title"/>
          </p:nvPr>
        </p:nvSpPr>
        <p:spPr>
          <a:xfrm>
            <a:off x="7222099" y="4013825"/>
            <a:ext cx="69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u="sng">
                <a:solidFill>
                  <a:schemeClr val="accent1"/>
                </a:solidFill>
              </a:rPr>
              <a:t>03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877" name="Google Shape;877;p19"/>
          <p:cNvSpPr txBox="1"/>
          <p:nvPr/>
        </p:nvSpPr>
        <p:spPr>
          <a:xfrm>
            <a:off x="719875" y="2756925"/>
            <a:ext cx="2451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Rancang Bangun Sistem Pengisian Pakan Dan Minum Burung Otomatis Berbasis Arduino Uno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8" name="Google Shape;878;p19"/>
          <p:cNvSpPr txBox="1"/>
          <p:nvPr/>
        </p:nvSpPr>
        <p:spPr>
          <a:xfrm>
            <a:off x="3346525" y="2784650"/>
            <a:ext cx="2451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Pengembangan Prototipe Sistem Otomasi Alat Pemberi Makan Ikan Terjadwal Pada Aquarium Berbasis Arduino UNO R3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f340fa47afb3b04_368"/>
          <p:cNvSpPr txBox="1"/>
          <p:nvPr>
            <p:ph type="title"/>
          </p:nvPr>
        </p:nvSpPr>
        <p:spPr>
          <a:xfrm>
            <a:off x="738013" y="2346738"/>
            <a:ext cx="35157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/>
              <a:t>Landasan Teori</a:t>
            </a:r>
            <a:endParaRPr u="sng"/>
          </a:p>
        </p:txBody>
      </p:sp>
      <p:sp>
        <p:nvSpPr>
          <p:cNvPr id="884" name="Google Shape;884;g7f340fa47afb3b04_368"/>
          <p:cNvSpPr txBox="1"/>
          <p:nvPr>
            <p:ph idx="2" type="title"/>
          </p:nvPr>
        </p:nvSpPr>
        <p:spPr>
          <a:xfrm>
            <a:off x="738013" y="1504938"/>
            <a:ext cx="1702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5" name="Google Shape;885;g7f340fa47afb3b04_368"/>
          <p:cNvSpPr/>
          <p:nvPr/>
        </p:nvSpPr>
        <p:spPr>
          <a:xfrm>
            <a:off x="5803693" y="2185455"/>
            <a:ext cx="14698" cy="116278"/>
          </a:xfrm>
          <a:custGeom>
            <a:rect b="b" l="l" r="r" t="t"/>
            <a:pathLst>
              <a:path extrusionOk="0" h="1250" w="158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g7f340fa47afb3b04_368"/>
          <p:cNvSpPr/>
          <p:nvPr/>
        </p:nvSpPr>
        <p:spPr>
          <a:xfrm>
            <a:off x="5827973" y="2173269"/>
            <a:ext cx="14698" cy="38604"/>
          </a:xfrm>
          <a:custGeom>
            <a:rect b="b" l="l" r="r" t="t"/>
            <a:pathLst>
              <a:path extrusionOk="0" h="415" w="158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g7f340fa47afb3b04_368"/>
          <p:cNvSpPr/>
          <p:nvPr/>
        </p:nvSpPr>
        <p:spPr>
          <a:xfrm>
            <a:off x="5992626" y="2673734"/>
            <a:ext cx="14233" cy="47721"/>
          </a:xfrm>
          <a:custGeom>
            <a:rect b="b" l="l" r="r" t="t"/>
            <a:pathLst>
              <a:path extrusionOk="0" h="513" w="153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g7f340fa47afb3b04_368"/>
          <p:cNvSpPr/>
          <p:nvPr/>
        </p:nvSpPr>
        <p:spPr>
          <a:xfrm>
            <a:off x="5872810" y="2486013"/>
            <a:ext cx="71257" cy="204091"/>
          </a:xfrm>
          <a:custGeom>
            <a:rect b="b" l="l" r="r" t="t"/>
            <a:pathLst>
              <a:path extrusionOk="0" h="2194" w="766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g7f340fa47afb3b04_368"/>
          <p:cNvSpPr/>
          <p:nvPr/>
        </p:nvSpPr>
        <p:spPr>
          <a:xfrm>
            <a:off x="5895229" y="2389734"/>
            <a:ext cx="46885" cy="86139"/>
          </a:xfrm>
          <a:custGeom>
            <a:rect b="b" l="l" r="r" t="t"/>
            <a:pathLst>
              <a:path extrusionOk="0" h="926" w="504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g7f340fa47afb3b04_368"/>
          <p:cNvSpPr/>
          <p:nvPr/>
        </p:nvSpPr>
        <p:spPr>
          <a:xfrm>
            <a:off x="5806112" y="2792432"/>
            <a:ext cx="20000" cy="114418"/>
          </a:xfrm>
          <a:custGeom>
            <a:rect b="b" l="l" r="r" t="t"/>
            <a:pathLst>
              <a:path extrusionOk="0" h="1230" w="215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g7f340fa47afb3b04_368"/>
          <p:cNvSpPr/>
          <p:nvPr/>
        </p:nvSpPr>
        <p:spPr>
          <a:xfrm>
            <a:off x="5838205" y="2897734"/>
            <a:ext cx="44931" cy="13023"/>
          </a:xfrm>
          <a:custGeom>
            <a:rect b="b" l="l" r="r" t="t"/>
            <a:pathLst>
              <a:path extrusionOk="0" h="140" w="483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2" name="Google Shape;892;g7f340fa47afb3b04_368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893" name="Google Shape;893;g7f340fa47afb3b04_368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4" name="Google Shape;894;g7f340fa47afb3b04_368"/>
            <p:cNvGrpSpPr/>
            <p:nvPr/>
          </p:nvGrpSpPr>
          <p:grpSpPr>
            <a:xfrm>
              <a:off x="5694354" y="884490"/>
              <a:ext cx="2375883" cy="1916778"/>
              <a:chOff x="1096075" y="487799"/>
              <a:chExt cx="4881618" cy="3938316"/>
            </a:xfrm>
          </p:grpSpPr>
          <p:sp>
            <p:nvSpPr>
              <p:cNvPr id="895" name="Google Shape;895;g7f340fa47afb3b04_368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rect b="b" l="l" r="r" t="t"/>
                <a:pathLst>
                  <a:path extrusionOk="0" h="21342" w="2152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g7f340fa47afb3b04_368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rect b="b" l="l" r="r" t="t"/>
                <a:pathLst>
                  <a:path extrusionOk="0" h="21452" w="21604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g7f340fa47afb3b04_368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rect b="b" l="l" r="r" t="t"/>
                <a:pathLst>
                  <a:path extrusionOk="0" h="19068" w="18242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g7f340fa47afb3b04_368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rect b="b" l="l" r="r" t="t"/>
                <a:pathLst>
                  <a:path extrusionOk="0" h="19163" w="18357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g7f340fa47afb3b04_368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rect b="b" l="l" r="r" t="t"/>
                <a:pathLst>
                  <a:path extrusionOk="0" h="2687" w="9511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g7f340fa47afb3b04_368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rect b="b" l="l" r="r" t="t"/>
                <a:pathLst>
                  <a:path extrusionOk="0" h="2488" w="6761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g7f340fa47afb3b04_368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rect b="b" l="l" r="r" t="t"/>
                <a:pathLst>
                  <a:path extrusionOk="0" h="1834" w="5107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g7f340fa47afb3b04_368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rect b="b" l="l" r="r" t="t"/>
                <a:pathLst>
                  <a:path extrusionOk="0" h="7181" w="13025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g7f340fa47afb3b04_368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rect b="b" l="l" r="r" t="t"/>
                <a:pathLst>
                  <a:path extrusionOk="0" h="7291" w="13135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g7f340fa47afb3b04_368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rect b="b" l="l" r="r" t="t"/>
                <a:pathLst>
                  <a:path extrusionOk="0" h="4473" w="5285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g7f340fa47afb3b04_368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rect b="b" l="l" r="r" t="t"/>
                <a:pathLst>
                  <a:path extrusionOk="0" h="4604" w="5452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g7f340fa47afb3b04_368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rect b="b" l="l" r="r" t="t"/>
                <a:pathLst>
                  <a:path extrusionOk="0" h="4473" w="4212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g7f340fa47afb3b04_368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rect b="b" l="l" r="r" t="t"/>
                <a:pathLst>
                  <a:path extrusionOk="0" h="4604" w="4322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g7f340fa47afb3b04_368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rect b="b" l="l" r="r" t="t"/>
                <a:pathLst>
                  <a:path extrusionOk="0" h="4473" w="4405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g7f340fa47afb3b04_368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rect b="b" l="l" r="r" t="t"/>
                <a:pathLst>
                  <a:path extrusionOk="0" h="4604" w="4542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g7f340fa47afb3b04_368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g7f340fa47afb3b04_368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rect b="b" l="l" r="r" t="t"/>
                <a:pathLst>
                  <a:path extrusionOk="0" h="1986" w="3081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g7f340fa47afb3b04_368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rect b="b" l="l" r="r" t="t"/>
                <a:pathLst>
                  <a:path extrusionOk="0" h="1855" w="2971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g7f340fa47afb3b04_368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rect b="b" l="l" r="r" t="t"/>
                <a:pathLst>
                  <a:path extrusionOk="0" h="1986" w="3075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g7f340fa47afb3b04_368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g7f340fa47afb3b04_368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rect b="b" l="l" r="r" t="t"/>
                <a:pathLst>
                  <a:path extrusionOk="0" h="1986" w="3059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6" name="Google Shape;916;g7f340fa47afb3b04_368"/>
            <p:cNvGrpSpPr/>
            <p:nvPr/>
          </p:nvGrpSpPr>
          <p:grpSpPr>
            <a:xfrm>
              <a:off x="7046150" y="2436861"/>
              <a:ext cx="1384634" cy="2112142"/>
              <a:chOff x="3759700" y="491525"/>
              <a:chExt cx="2495735" cy="3806346"/>
            </a:xfrm>
          </p:grpSpPr>
          <p:sp>
            <p:nvSpPr>
              <p:cNvPr id="917" name="Google Shape;917;g7f340fa47afb3b04_368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rect b="b" l="l" r="r" t="t"/>
                <a:pathLst>
                  <a:path extrusionOk="0" h="10466" w="8228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g7f340fa47afb3b04_368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rect b="b" l="l" r="r" t="t"/>
                <a:pathLst>
                  <a:path extrusionOk="0" h="10589" w="8186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g7f340fa47afb3b04_368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rect b="b" l="l" r="r" t="t"/>
                <a:pathLst>
                  <a:path extrusionOk="0" h="3231" w="3343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g7f340fa47afb3b04_368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rect b="b" l="l" r="r" t="t"/>
                <a:pathLst>
                  <a:path extrusionOk="0" h="3350" w="3232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g7f340fa47afb3b04_368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rect b="b" l="l" r="r" t="t"/>
                <a:pathLst>
                  <a:path extrusionOk="0" h="2715" w="1117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g7f340fa47afb3b04_368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rect b="b" l="l" r="r" t="t"/>
                <a:pathLst>
                  <a:path extrusionOk="0" h="2792" w="1096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g7f340fa47afb3b04_368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rect b="b" l="l" r="r" t="t"/>
                <a:pathLst>
                  <a:path extrusionOk="0" h="2114" w="938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g7f340fa47afb3b04_368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rect b="b" l="l" r="r" t="t"/>
                <a:pathLst>
                  <a:path extrusionOk="0" h="1964" w="1006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g7f340fa47afb3b04_368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rect b="b" l="l" r="r" t="t"/>
                <a:pathLst>
                  <a:path extrusionOk="0" h="2468" w="1111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g7f340fa47afb3b04_368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rect b="b" l="l" r="r" t="t"/>
                <a:pathLst>
                  <a:path extrusionOk="0" h="2315" w="1158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g7f340fa47afb3b04_368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rect b="b" l="l" r="r" t="t"/>
                <a:pathLst>
                  <a:path extrusionOk="0" h="2155" w="1007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7f340fa47afb3b04_368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rect b="b" l="l" r="r" t="t"/>
                <a:pathLst>
                  <a:path extrusionOk="0" h="2096" w="1028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g7f340fa47afb3b04_368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rect b="b" l="l" r="r" t="t"/>
                <a:pathLst>
                  <a:path extrusionOk="0" h="2203" w="1111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g7f340fa47afb3b04_368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rect b="b" l="l" r="r" t="t"/>
                <a:pathLst>
                  <a:path extrusionOk="0" h="2358" w="1111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g7f340fa47afb3b04_368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rect b="b" l="l" r="r" t="t"/>
                <a:pathLst>
                  <a:path extrusionOk="0" h="6137" w="5301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g7f340fa47afb3b04_368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rect b="b" l="l" r="r" t="t"/>
                <a:pathLst>
                  <a:path extrusionOk="0" h="6242" w="5217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g7f340fa47afb3b04_368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rect b="b" l="l" r="r" t="t"/>
                <a:pathLst>
                  <a:path extrusionOk="0" h="4680" w="8432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g7f340fa47afb3b04_368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rect b="b" l="l" r="r" t="t"/>
                <a:pathLst>
                  <a:path extrusionOk="0" h="4782" w="8422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g7f340fa47afb3b04_368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rect b="b" l="l" r="r" t="t"/>
                <a:pathLst>
                  <a:path extrusionOk="0" h="4650" w="8772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g7f340fa47afb3b04_368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rect b="b" l="l" r="r" t="t"/>
                <a:pathLst>
                  <a:path extrusionOk="0" h="4761" w="8641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g7f340fa47afb3b04_368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rect b="b" l="l" r="r" t="t"/>
                <a:pathLst>
                  <a:path extrusionOk="0" h="3903" w="3059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g7f340fa47afb3b04_368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rect b="b" l="l" r="r" t="t"/>
                <a:pathLst>
                  <a:path extrusionOk="0" h="4102" w="3143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g7f340fa47afb3b04_368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rect b="b" l="l" r="r" t="t"/>
                <a:pathLst>
                  <a:path extrusionOk="0" h="9753" w="6128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g7f340fa47afb3b04_368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rect b="b" l="l" r="r" t="t"/>
                <a:pathLst>
                  <a:path extrusionOk="0" h="9910" w="6196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g7f340fa47afb3b04_368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rect b="b" l="l" r="r" t="t"/>
                <a:pathLst>
                  <a:path extrusionOk="0" h="7878" w="3237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g7f340fa47afb3b04_368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rect b="b" l="l" r="r" t="t"/>
                <a:pathLst>
                  <a:path extrusionOk="0" h="8005" w="3316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g7f340fa47afb3b04_368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rect b="b" l="l" r="r" t="t"/>
                <a:pathLst>
                  <a:path extrusionOk="0" h="2701" w="6155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g7f340fa47afb3b04_368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rect b="b" l="l" r="r" t="t"/>
                <a:pathLst>
                  <a:path extrusionOk="0" h="2831" w="6244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g7f340fa47afb3b04_368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rect b="b" l="l" r="r" t="t"/>
                <a:pathLst>
                  <a:path extrusionOk="0" h="5604" w="4845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7f340fa47afb3b04_368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rect b="b" l="l" r="r" t="t"/>
                <a:pathLst>
                  <a:path extrusionOk="0" h="5718" w="4913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g7f340fa47afb3b04_368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rect b="b" l="l" r="r" t="t"/>
                <a:pathLst>
                  <a:path extrusionOk="0" h="2926" w="5065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g7f340fa47afb3b04_368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rect b="b" l="l" r="r" t="t"/>
                <a:pathLst>
                  <a:path extrusionOk="0" h="3041" w="4756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7f340fa47afb3b04_368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rect b="b" l="l" r="r" t="t"/>
                <a:pathLst>
                  <a:path extrusionOk="0" h="2682" w="4149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g7f340fa47afb3b04_368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rect b="b" l="l" r="r" t="t"/>
                <a:pathLst>
                  <a:path extrusionOk="0" h="2803" w="4039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g7f340fa47afb3b04_368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rect b="b" l="l" r="r" t="t"/>
                <a:pathLst>
                  <a:path extrusionOk="0" h="1716" w="120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7f340fa47afb3b04_368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rect b="b" l="l" r="r" t="t"/>
                <a:pathLst>
                  <a:path extrusionOk="0" h="1842" w="1289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g7f340fa47afb3b04_368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rect b="b" l="l" r="r" t="t"/>
                <a:pathLst>
                  <a:path extrusionOk="0" h="2164" w="1352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g7f340fa47afb3b04_368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rect b="b" l="l" r="r" t="t"/>
                <a:pathLst>
                  <a:path extrusionOk="0" h="2277" w="1483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g7f340fa47afb3b04_368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rect b="b" l="l" r="r" t="t"/>
                <a:pathLst>
                  <a:path extrusionOk="0" h="1946" w="1357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7f340fa47afb3b04_368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rect b="b" l="l" r="r" t="t"/>
                <a:pathLst>
                  <a:path extrusionOk="0" h="2059" w="1483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g7f340fa47afb3b04_368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rect b="b" l="l" r="r" t="t"/>
                <a:pathLst>
                  <a:path extrusionOk="0" h="1987" w="1661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g7f340fa47afb3b04_368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rect b="b" l="l" r="r" t="t"/>
                <a:pathLst>
                  <a:path extrusionOk="0" h="2076" w="1745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g7f340fa47afb3b04_368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rect b="b" l="l" r="r" t="t"/>
                <a:pathLst>
                  <a:path extrusionOk="0" h="2876" w="2556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g7f340fa47afb3b04_368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rect b="b" l="l" r="r" t="t"/>
                <a:pathLst>
                  <a:path extrusionOk="0" h="2991" w="2551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g7f340fa47afb3b04_368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rect b="b" l="l" r="r" t="t"/>
                <a:pathLst>
                  <a:path extrusionOk="0" h="4717" w="8144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g7f340fa47afb3b04_368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rect b="b" l="l" r="r" t="t"/>
                <a:pathLst>
                  <a:path extrusionOk="0" h="4827" w="8076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g7f340fa47afb3b04_368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rect b="b" l="l" r="r" t="t"/>
                <a:pathLst>
                  <a:path extrusionOk="0" h="1738" w="1331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g7f340fa47afb3b04_368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rect b="b" l="l" r="r" t="t"/>
                <a:pathLst>
                  <a:path extrusionOk="0" h="1724" w="1394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g7f340fa47afb3b04_368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rect b="b" l="l" r="r" t="t"/>
                <a:pathLst>
                  <a:path extrusionOk="0" h="4336" w="5059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g7f340fa47afb3b04_368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rect b="b" l="l" r="r" t="t"/>
                <a:pathLst>
                  <a:path extrusionOk="0" h="4437" w="4934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g7f340fa47afb3b04_368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rect b="b" l="l" r="r" t="t"/>
                <a:pathLst>
                  <a:path extrusionOk="0" h="483" w="462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g7f340fa47afb3b04_368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rect b="b" l="l" r="r" t="t"/>
                <a:pathLst>
                  <a:path extrusionOk="0" h="836" w="504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g7f340fa47afb3b04_368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rect b="b" l="l" r="r" t="t"/>
                <a:pathLst>
                  <a:path extrusionOk="0" h="683" w="719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g7f340fa47afb3b04_368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rect b="b" l="l" r="r" t="t"/>
                <a:pathLst>
                  <a:path extrusionOk="0" h="525" w="352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g7f340fa47afb3b04_368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rect b="b" l="l" r="r" t="t"/>
                <a:pathLst>
                  <a:path extrusionOk="0" h="786" w="1195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g7f340fa47afb3b04_368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rect b="b" l="l" r="r" t="t"/>
                <a:pathLst>
                  <a:path extrusionOk="0" h="912" w="1268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g7f340fa47afb3b04_368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rect b="b" l="l" r="r" t="t"/>
                <a:pathLst>
                  <a:path extrusionOk="0" h="338" w="964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g7f340fa47afb3b04_368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rect b="b" l="l" r="r" t="t"/>
                <a:pathLst>
                  <a:path extrusionOk="0" h="455" w="1069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g7f340fa47afb3b04_368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rect b="b" l="l" r="r" t="t"/>
                <a:pathLst>
                  <a:path extrusionOk="0" h="394" w="854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g7f340fa47afb3b04_368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rect b="b" l="l" r="r" t="t"/>
                <a:pathLst>
                  <a:path extrusionOk="0" h="524" w="98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g7f340fa47afb3b04_368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rect b="b" l="l" r="r" t="t"/>
                <a:pathLst>
                  <a:path extrusionOk="0" h="523" w="986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g7f340fa47afb3b04_368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rect b="b" l="l" r="r" t="t"/>
                <a:pathLst>
                  <a:path extrusionOk="0" h="630" w="1007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g7f340fa47afb3b04_368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rect b="b" l="l" r="r" t="t"/>
                <a:pathLst>
                  <a:path extrusionOk="0" h="618" w="1179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g7f340fa47afb3b04_368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rect b="b" l="l" r="r" t="t"/>
                <a:pathLst>
                  <a:path extrusionOk="0" h="734" w="1221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1" name="Google Shape;981;g7f340fa47afb3b04_368"/>
            <p:cNvSpPr/>
            <p:nvPr/>
          </p:nvSpPr>
          <p:spPr>
            <a:xfrm>
              <a:off x="5791507" y="2154757"/>
              <a:ext cx="667920" cy="769854"/>
            </a:xfrm>
            <a:custGeom>
              <a:rect b="b" l="l" r="r" t="t"/>
              <a:pathLst>
                <a:path extrusionOk="0" h="8276" w="718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7f340fa47afb3b04_368"/>
            <p:cNvSpPr/>
            <p:nvPr/>
          </p:nvSpPr>
          <p:spPr>
            <a:xfrm>
              <a:off x="5787600" y="2150851"/>
              <a:ext cx="678152" cy="777668"/>
            </a:xfrm>
            <a:custGeom>
              <a:rect b="b" l="l" r="r" t="t"/>
              <a:pathLst>
                <a:path extrusionOk="0" h="8360" w="729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7f340fa47afb3b04_368"/>
            <p:cNvSpPr/>
            <p:nvPr/>
          </p:nvSpPr>
          <p:spPr>
            <a:xfrm>
              <a:off x="5860624" y="2276618"/>
              <a:ext cx="536010" cy="535903"/>
            </a:xfrm>
            <a:custGeom>
              <a:rect b="b" l="l" r="r" t="t"/>
              <a:pathLst>
                <a:path extrusionOk="0" h="5761" w="5762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7f340fa47afb3b04_368"/>
            <p:cNvSpPr/>
            <p:nvPr/>
          </p:nvSpPr>
          <p:spPr>
            <a:xfrm>
              <a:off x="5854764" y="2270757"/>
              <a:ext cx="548196" cy="548089"/>
            </a:xfrm>
            <a:custGeom>
              <a:rect b="b" l="l" r="r" t="t"/>
              <a:pathLst>
                <a:path extrusionOk="0" h="5892" w="5893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7f340fa47afb3b04_368"/>
            <p:cNvSpPr/>
            <p:nvPr/>
          </p:nvSpPr>
          <p:spPr>
            <a:xfrm>
              <a:off x="5974114" y="2536711"/>
              <a:ext cx="309029" cy="275812"/>
            </a:xfrm>
            <a:custGeom>
              <a:rect b="b" l="l" r="r" t="t"/>
              <a:pathLst>
                <a:path extrusionOk="0" h="2965" w="3322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7f340fa47afb3b04_368"/>
            <p:cNvSpPr/>
            <p:nvPr/>
          </p:nvSpPr>
          <p:spPr>
            <a:xfrm>
              <a:off x="5968347" y="2532339"/>
              <a:ext cx="320564" cy="286509"/>
            </a:xfrm>
            <a:custGeom>
              <a:rect b="b" l="l" r="r" t="t"/>
              <a:pathLst>
                <a:path extrusionOk="0" h="3080" w="3446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7f340fa47afb3b04_368"/>
            <p:cNvSpPr/>
            <p:nvPr/>
          </p:nvSpPr>
          <p:spPr>
            <a:xfrm>
              <a:off x="6041371" y="2339874"/>
              <a:ext cx="172561" cy="196929"/>
            </a:xfrm>
            <a:custGeom>
              <a:rect b="b" l="l" r="r" t="t"/>
              <a:pathLst>
                <a:path extrusionOk="0" h="2117" w="1855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7f340fa47afb3b04_368"/>
            <p:cNvSpPr/>
            <p:nvPr/>
          </p:nvSpPr>
          <p:spPr>
            <a:xfrm>
              <a:off x="6035045" y="2331595"/>
              <a:ext cx="185213" cy="211068"/>
            </a:xfrm>
            <a:custGeom>
              <a:rect b="b" l="l" r="r" t="t"/>
              <a:pathLst>
                <a:path extrusionOk="0" h="2269" w="1991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"/>
          <p:cNvSpPr txBox="1"/>
          <p:nvPr>
            <p:ph type="title"/>
          </p:nvPr>
        </p:nvSpPr>
        <p:spPr>
          <a:xfrm>
            <a:off x="720000" y="4478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Landasan Teori</a:t>
            </a:r>
            <a:endParaRPr sz="2800" u="sng"/>
          </a:p>
        </p:txBody>
      </p:sp>
      <p:sp>
        <p:nvSpPr>
          <p:cNvPr id="994" name="Google Shape;994;p10"/>
          <p:cNvSpPr txBox="1"/>
          <p:nvPr>
            <p:ph idx="4" type="subTitle"/>
          </p:nvPr>
        </p:nvSpPr>
        <p:spPr>
          <a:xfrm>
            <a:off x="752850" y="2462800"/>
            <a:ext cx="737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Kucing</a:t>
            </a:r>
            <a:endParaRPr sz="1000"/>
          </a:p>
        </p:txBody>
      </p:sp>
      <p:sp>
        <p:nvSpPr>
          <p:cNvPr id="995" name="Google Shape;995;p10"/>
          <p:cNvSpPr txBox="1"/>
          <p:nvPr>
            <p:ph idx="5" type="subTitle"/>
          </p:nvPr>
        </p:nvSpPr>
        <p:spPr>
          <a:xfrm>
            <a:off x="473550" y="4210925"/>
            <a:ext cx="12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Arduino Uno R3 Built-In IoT WiFi ESP8266</a:t>
            </a:r>
            <a:endParaRPr sz="1000"/>
          </a:p>
        </p:txBody>
      </p:sp>
      <p:sp>
        <p:nvSpPr>
          <p:cNvPr id="996" name="Google Shape;996;p10"/>
          <p:cNvSpPr txBox="1"/>
          <p:nvPr>
            <p:ph idx="6" type="subTitle"/>
          </p:nvPr>
        </p:nvSpPr>
        <p:spPr>
          <a:xfrm>
            <a:off x="1838025" y="2463575"/>
            <a:ext cx="1768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Makanan dan Minuman Kucing</a:t>
            </a:r>
            <a:endParaRPr sz="1000"/>
          </a:p>
        </p:txBody>
      </p:sp>
      <p:sp>
        <p:nvSpPr>
          <p:cNvPr id="997" name="Google Shape;997;p10"/>
          <p:cNvSpPr txBox="1"/>
          <p:nvPr>
            <p:ph idx="6" type="subTitle"/>
          </p:nvPr>
        </p:nvSpPr>
        <p:spPr>
          <a:xfrm>
            <a:off x="3923850" y="2426900"/>
            <a:ext cx="1296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Mobile Application</a:t>
            </a:r>
            <a:endParaRPr sz="1000"/>
          </a:p>
        </p:txBody>
      </p:sp>
      <p:sp>
        <p:nvSpPr>
          <p:cNvPr id="998" name="Google Shape;998;p10"/>
          <p:cNvSpPr txBox="1"/>
          <p:nvPr>
            <p:ph idx="6" type="subTitle"/>
          </p:nvPr>
        </p:nvSpPr>
        <p:spPr>
          <a:xfrm>
            <a:off x="7153875" y="2463575"/>
            <a:ext cx="1768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Internet of Things</a:t>
            </a:r>
            <a:endParaRPr sz="1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(IoT)</a:t>
            </a:r>
            <a:endParaRPr sz="1000"/>
          </a:p>
        </p:txBody>
      </p:sp>
      <p:sp>
        <p:nvSpPr>
          <p:cNvPr id="999" name="Google Shape;999;p10"/>
          <p:cNvSpPr txBox="1"/>
          <p:nvPr>
            <p:ph idx="6" type="subTitle"/>
          </p:nvPr>
        </p:nvSpPr>
        <p:spPr>
          <a:xfrm>
            <a:off x="5420750" y="2463575"/>
            <a:ext cx="1768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Firebase Real Time Database</a:t>
            </a:r>
            <a:endParaRPr sz="1000"/>
          </a:p>
        </p:txBody>
      </p:sp>
      <p:sp>
        <p:nvSpPr>
          <p:cNvPr id="1000" name="Google Shape;1000;p10"/>
          <p:cNvSpPr txBox="1"/>
          <p:nvPr>
            <p:ph idx="6" type="subTitle"/>
          </p:nvPr>
        </p:nvSpPr>
        <p:spPr>
          <a:xfrm>
            <a:off x="2074425" y="4241375"/>
            <a:ext cx="1296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Real Time Clock DS3231</a:t>
            </a:r>
            <a:endParaRPr sz="1000"/>
          </a:p>
        </p:txBody>
      </p:sp>
      <p:sp>
        <p:nvSpPr>
          <p:cNvPr id="1001" name="Google Shape;1001;p10"/>
          <p:cNvSpPr txBox="1"/>
          <p:nvPr>
            <p:ph idx="6" type="subTitle"/>
          </p:nvPr>
        </p:nvSpPr>
        <p:spPr>
          <a:xfrm>
            <a:off x="3923850" y="4241375"/>
            <a:ext cx="1296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Load Cell dan Modul HX711</a:t>
            </a:r>
            <a:endParaRPr sz="1000"/>
          </a:p>
        </p:txBody>
      </p:sp>
      <p:sp>
        <p:nvSpPr>
          <p:cNvPr id="1002" name="Google Shape;1002;p10"/>
          <p:cNvSpPr txBox="1"/>
          <p:nvPr>
            <p:ph idx="6" type="subTitle"/>
          </p:nvPr>
        </p:nvSpPr>
        <p:spPr>
          <a:xfrm>
            <a:off x="5767250" y="4241375"/>
            <a:ext cx="1075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Ultrasonic HC-SR04</a:t>
            </a:r>
            <a:endParaRPr sz="1000"/>
          </a:p>
        </p:txBody>
      </p:sp>
      <p:sp>
        <p:nvSpPr>
          <p:cNvPr id="1003" name="Google Shape;1003;p10"/>
          <p:cNvSpPr txBox="1"/>
          <p:nvPr>
            <p:ph idx="6" type="subTitle"/>
          </p:nvPr>
        </p:nvSpPr>
        <p:spPr>
          <a:xfrm>
            <a:off x="7390150" y="4241375"/>
            <a:ext cx="1296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Liquid Crystal Display 20X4 I2C</a:t>
            </a:r>
            <a:endParaRPr sz="1000"/>
          </a:p>
        </p:txBody>
      </p:sp>
      <p:pic>
        <p:nvPicPr>
          <p:cNvPr id="1004" name="Google Shape;100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50" y="1031725"/>
            <a:ext cx="1420700" cy="14318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5" name="Google Shape;1005;p10"/>
          <p:cNvPicPr preferRelativeResize="0"/>
          <p:nvPr/>
        </p:nvPicPr>
        <p:blipFill rotWithShape="1">
          <a:blip r:embed="rId4">
            <a:alphaModFix/>
          </a:blip>
          <a:srcRect b="14368" l="0" r="0" t="0"/>
          <a:stretch/>
        </p:blipFill>
        <p:spPr>
          <a:xfrm>
            <a:off x="2012075" y="1031725"/>
            <a:ext cx="1420700" cy="1420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6" name="Google Shape;100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6325" y="1031725"/>
            <a:ext cx="1731375" cy="1420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7" name="Google Shape;1007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4788" y="1031722"/>
            <a:ext cx="1420700" cy="1420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8" name="Google Shape;1008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2600" y="1031721"/>
            <a:ext cx="1657675" cy="1420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9" name="Google Shape;1009;p10"/>
          <p:cNvPicPr preferRelativeResize="0"/>
          <p:nvPr/>
        </p:nvPicPr>
        <p:blipFill rotWithShape="1">
          <a:blip r:embed="rId8">
            <a:alphaModFix/>
          </a:blip>
          <a:srcRect b="0" l="0" r="0" t="8642"/>
          <a:stretch/>
        </p:blipFill>
        <p:spPr>
          <a:xfrm>
            <a:off x="408363" y="2886200"/>
            <a:ext cx="1426675" cy="129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0" name="Google Shape;1010;p10"/>
          <p:cNvPicPr preferRelativeResize="0"/>
          <p:nvPr/>
        </p:nvPicPr>
        <p:blipFill rotWithShape="1">
          <a:blip r:embed="rId9">
            <a:alphaModFix/>
          </a:blip>
          <a:srcRect b="12720" l="0" r="0" t="12713"/>
          <a:stretch/>
        </p:blipFill>
        <p:spPr>
          <a:xfrm>
            <a:off x="2300613" y="2901425"/>
            <a:ext cx="843628" cy="129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1" name="Google Shape;1011;p10"/>
          <p:cNvPicPr preferRelativeResize="0"/>
          <p:nvPr/>
        </p:nvPicPr>
        <p:blipFill rotWithShape="1">
          <a:blip r:embed="rId10">
            <a:alphaModFix/>
          </a:blip>
          <a:srcRect b="7627" l="0" r="0" t="7619"/>
          <a:stretch/>
        </p:blipFill>
        <p:spPr>
          <a:xfrm>
            <a:off x="5535400" y="2868925"/>
            <a:ext cx="1539500" cy="12851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2" name="Google Shape;1012;p1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72600" y="2857775"/>
            <a:ext cx="1657675" cy="129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3" name="Google Shape;1013;p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96200" y="2857775"/>
            <a:ext cx="1075800" cy="13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39625" y="2857775"/>
            <a:ext cx="737700" cy="13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1616a8539f24291_15"/>
          <p:cNvSpPr txBox="1"/>
          <p:nvPr>
            <p:ph type="title"/>
          </p:nvPr>
        </p:nvSpPr>
        <p:spPr>
          <a:xfrm>
            <a:off x="720000" y="70243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 u="sng"/>
              <a:t>Landasan Teori</a:t>
            </a:r>
            <a:endParaRPr sz="2800" u="sng"/>
          </a:p>
        </p:txBody>
      </p:sp>
      <p:sp>
        <p:nvSpPr>
          <p:cNvPr id="1020" name="Google Shape;1020;g21616a8539f24291_15"/>
          <p:cNvSpPr txBox="1"/>
          <p:nvPr>
            <p:ph idx="4" type="subTitle"/>
          </p:nvPr>
        </p:nvSpPr>
        <p:spPr>
          <a:xfrm>
            <a:off x="439363" y="3235374"/>
            <a:ext cx="12963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Modul Relay 1 Channel</a:t>
            </a:r>
            <a:endParaRPr sz="1000"/>
          </a:p>
        </p:txBody>
      </p:sp>
      <p:sp>
        <p:nvSpPr>
          <p:cNvPr id="1021" name="Google Shape;1021;g21616a8539f24291_15"/>
          <p:cNvSpPr txBox="1"/>
          <p:nvPr>
            <p:ph idx="6" type="subTitle"/>
          </p:nvPr>
        </p:nvSpPr>
        <p:spPr>
          <a:xfrm>
            <a:off x="2139813" y="3178524"/>
            <a:ext cx="1296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Mini Pump Water</a:t>
            </a:r>
            <a:endParaRPr sz="1000"/>
          </a:p>
        </p:txBody>
      </p:sp>
      <p:sp>
        <p:nvSpPr>
          <p:cNvPr id="1022" name="Google Shape;1022;g21616a8539f24291_15"/>
          <p:cNvSpPr txBox="1"/>
          <p:nvPr>
            <p:ph idx="6" type="subTitle"/>
          </p:nvPr>
        </p:nvSpPr>
        <p:spPr>
          <a:xfrm>
            <a:off x="3989238" y="3141849"/>
            <a:ext cx="1296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Motor Servo MG996R</a:t>
            </a:r>
            <a:endParaRPr sz="1000"/>
          </a:p>
        </p:txBody>
      </p:sp>
      <p:pic>
        <p:nvPicPr>
          <p:cNvPr id="1023" name="Google Shape;1023;g21616a8539f24291_15"/>
          <p:cNvPicPr preferRelativeResize="0"/>
          <p:nvPr/>
        </p:nvPicPr>
        <p:blipFill rotWithShape="1">
          <a:blip r:embed="rId3">
            <a:alphaModFix/>
          </a:blip>
          <a:srcRect b="189" l="0" r="0" t="199"/>
          <a:stretch/>
        </p:blipFill>
        <p:spPr>
          <a:xfrm>
            <a:off x="7455519" y="1808874"/>
            <a:ext cx="1296301" cy="12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g21616a8539f24291_15"/>
          <p:cNvSpPr txBox="1"/>
          <p:nvPr>
            <p:ph idx="6" type="subTitle"/>
          </p:nvPr>
        </p:nvSpPr>
        <p:spPr>
          <a:xfrm>
            <a:off x="7455513" y="3178524"/>
            <a:ext cx="1296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Power Supply</a:t>
            </a:r>
            <a:endParaRPr sz="1000"/>
          </a:p>
        </p:txBody>
      </p:sp>
      <p:sp>
        <p:nvSpPr>
          <p:cNvPr id="1025" name="Google Shape;1025;g21616a8539f24291_15"/>
          <p:cNvSpPr txBox="1"/>
          <p:nvPr>
            <p:ph idx="6" type="subTitle"/>
          </p:nvPr>
        </p:nvSpPr>
        <p:spPr>
          <a:xfrm>
            <a:off x="5722388" y="3178524"/>
            <a:ext cx="1296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Stepdown XL-4015</a:t>
            </a:r>
            <a:endParaRPr sz="1000"/>
          </a:p>
        </p:txBody>
      </p:sp>
      <p:pic>
        <p:nvPicPr>
          <p:cNvPr id="1026" name="Google Shape;1026;g21616a8539f24291_15"/>
          <p:cNvPicPr preferRelativeResize="0"/>
          <p:nvPr/>
        </p:nvPicPr>
        <p:blipFill rotWithShape="1">
          <a:blip r:embed="rId4">
            <a:alphaModFix/>
          </a:blip>
          <a:srcRect b="0" l="11839" r="0" t="7373"/>
          <a:stretch/>
        </p:blipFill>
        <p:spPr>
          <a:xfrm>
            <a:off x="392188" y="1528794"/>
            <a:ext cx="1390650" cy="16362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7" name="Google Shape;1027;g21616a8539f24291_15"/>
          <p:cNvPicPr preferRelativeResize="0"/>
          <p:nvPr/>
        </p:nvPicPr>
        <p:blipFill rotWithShape="1">
          <a:blip r:embed="rId5">
            <a:alphaModFix/>
          </a:blip>
          <a:srcRect b="0" l="0" r="0" t="36374"/>
          <a:stretch/>
        </p:blipFill>
        <p:spPr>
          <a:xfrm>
            <a:off x="1883088" y="1528800"/>
            <a:ext cx="1809750" cy="16362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8" name="Google Shape;1028;g21616a8539f24291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9238" y="1528800"/>
            <a:ext cx="1390650" cy="16362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9" name="Google Shape;1029;g21616a8539f24291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6838" y="1480925"/>
            <a:ext cx="1727400" cy="1697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7f340fa47afb3b04_38"/>
          <p:cNvSpPr txBox="1"/>
          <p:nvPr>
            <p:ph type="title"/>
          </p:nvPr>
        </p:nvSpPr>
        <p:spPr>
          <a:xfrm>
            <a:off x="700426" y="2534346"/>
            <a:ext cx="47409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/>
              <a:t>Perancangan</a:t>
            </a:r>
            <a:endParaRPr u="sng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u="sng"/>
              <a:t>Sistem</a:t>
            </a:r>
            <a:endParaRPr u="sng"/>
          </a:p>
        </p:txBody>
      </p:sp>
      <p:sp>
        <p:nvSpPr>
          <p:cNvPr id="1035" name="Google Shape;1035;g7f340fa47afb3b04_38"/>
          <p:cNvSpPr txBox="1"/>
          <p:nvPr>
            <p:ph idx="2" type="title"/>
          </p:nvPr>
        </p:nvSpPr>
        <p:spPr>
          <a:xfrm>
            <a:off x="700426" y="1692538"/>
            <a:ext cx="1702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36" name="Google Shape;1036;g7f340fa47afb3b04_38"/>
          <p:cNvSpPr/>
          <p:nvPr/>
        </p:nvSpPr>
        <p:spPr>
          <a:xfrm>
            <a:off x="5803693" y="2185455"/>
            <a:ext cx="14698" cy="116278"/>
          </a:xfrm>
          <a:custGeom>
            <a:rect b="b" l="l" r="r" t="t"/>
            <a:pathLst>
              <a:path extrusionOk="0" h="1250" w="158">
                <a:moveTo>
                  <a:pt x="89" y="1"/>
                </a:moveTo>
                <a:cubicBezTo>
                  <a:pt x="68" y="1"/>
                  <a:pt x="47" y="22"/>
                  <a:pt x="47" y="43"/>
                </a:cubicBezTo>
                <a:cubicBezTo>
                  <a:pt x="26" y="435"/>
                  <a:pt x="26" y="807"/>
                  <a:pt x="0" y="1200"/>
                </a:cubicBezTo>
                <a:cubicBezTo>
                  <a:pt x="0" y="1221"/>
                  <a:pt x="26" y="1242"/>
                  <a:pt x="68" y="1242"/>
                </a:cubicBezTo>
                <a:cubicBezTo>
                  <a:pt x="72" y="1247"/>
                  <a:pt x="77" y="1250"/>
                  <a:pt x="81" y="1250"/>
                </a:cubicBezTo>
                <a:cubicBezTo>
                  <a:pt x="97" y="1250"/>
                  <a:pt x="110" y="1217"/>
                  <a:pt x="110" y="1200"/>
                </a:cubicBezTo>
                <a:cubicBezTo>
                  <a:pt x="131" y="807"/>
                  <a:pt x="131" y="435"/>
                  <a:pt x="157" y="43"/>
                </a:cubicBezTo>
                <a:cubicBezTo>
                  <a:pt x="157" y="22"/>
                  <a:pt x="131" y="1"/>
                  <a:pt x="89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g7f340fa47afb3b04_38"/>
          <p:cNvSpPr/>
          <p:nvPr/>
        </p:nvSpPr>
        <p:spPr>
          <a:xfrm>
            <a:off x="5827973" y="2173269"/>
            <a:ext cx="14698" cy="38604"/>
          </a:xfrm>
          <a:custGeom>
            <a:rect b="b" l="l" r="r" t="t"/>
            <a:pathLst>
              <a:path extrusionOk="0" h="415" w="158">
                <a:moveTo>
                  <a:pt x="48" y="1"/>
                </a:moveTo>
                <a:cubicBezTo>
                  <a:pt x="1" y="22"/>
                  <a:pt x="1" y="43"/>
                  <a:pt x="1" y="64"/>
                </a:cubicBezTo>
                <a:cubicBezTo>
                  <a:pt x="27" y="153"/>
                  <a:pt x="27" y="263"/>
                  <a:pt x="27" y="352"/>
                </a:cubicBezTo>
                <a:cubicBezTo>
                  <a:pt x="27" y="394"/>
                  <a:pt x="69" y="415"/>
                  <a:pt x="90" y="415"/>
                </a:cubicBezTo>
                <a:cubicBezTo>
                  <a:pt x="132" y="415"/>
                  <a:pt x="158" y="373"/>
                  <a:pt x="132" y="352"/>
                </a:cubicBezTo>
                <a:cubicBezTo>
                  <a:pt x="132" y="263"/>
                  <a:pt x="132" y="153"/>
                  <a:pt x="111" y="43"/>
                </a:cubicBezTo>
                <a:cubicBezTo>
                  <a:pt x="111" y="22"/>
                  <a:pt x="69" y="1"/>
                  <a:pt x="48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g7f340fa47afb3b04_38"/>
          <p:cNvSpPr/>
          <p:nvPr/>
        </p:nvSpPr>
        <p:spPr>
          <a:xfrm>
            <a:off x="5992626" y="2673734"/>
            <a:ext cx="14233" cy="47721"/>
          </a:xfrm>
          <a:custGeom>
            <a:rect b="b" l="l" r="r" t="t"/>
            <a:pathLst>
              <a:path extrusionOk="0" h="513" w="153">
                <a:moveTo>
                  <a:pt x="76" y="1"/>
                </a:moveTo>
                <a:cubicBezTo>
                  <a:pt x="52" y="1"/>
                  <a:pt x="37" y="16"/>
                  <a:pt x="22" y="31"/>
                </a:cubicBezTo>
                <a:cubicBezTo>
                  <a:pt x="1" y="182"/>
                  <a:pt x="1" y="313"/>
                  <a:pt x="1" y="444"/>
                </a:cubicBezTo>
                <a:cubicBezTo>
                  <a:pt x="1" y="491"/>
                  <a:pt x="22" y="512"/>
                  <a:pt x="43" y="512"/>
                </a:cubicBezTo>
                <a:cubicBezTo>
                  <a:pt x="90" y="512"/>
                  <a:pt x="111" y="491"/>
                  <a:pt x="111" y="471"/>
                </a:cubicBezTo>
                <a:cubicBezTo>
                  <a:pt x="111" y="313"/>
                  <a:pt x="111" y="182"/>
                  <a:pt x="132" y="78"/>
                </a:cubicBezTo>
                <a:cubicBezTo>
                  <a:pt x="153" y="31"/>
                  <a:pt x="132" y="10"/>
                  <a:pt x="111" y="10"/>
                </a:cubicBezTo>
                <a:cubicBezTo>
                  <a:pt x="97" y="4"/>
                  <a:pt x="86" y="1"/>
                  <a:pt x="76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g7f340fa47afb3b04_38"/>
          <p:cNvSpPr/>
          <p:nvPr/>
        </p:nvSpPr>
        <p:spPr>
          <a:xfrm>
            <a:off x="5872810" y="2486013"/>
            <a:ext cx="71257" cy="204091"/>
          </a:xfrm>
          <a:custGeom>
            <a:rect b="b" l="l" r="r" t="t"/>
            <a:pathLst>
              <a:path extrusionOk="0" h="2194" w="766">
                <a:moveTo>
                  <a:pt x="242" y="1"/>
                </a:moveTo>
                <a:cubicBezTo>
                  <a:pt x="221" y="1"/>
                  <a:pt x="174" y="22"/>
                  <a:pt x="174" y="43"/>
                </a:cubicBezTo>
                <a:cubicBezTo>
                  <a:pt x="1" y="787"/>
                  <a:pt x="221" y="1546"/>
                  <a:pt x="655" y="2159"/>
                </a:cubicBezTo>
                <a:cubicBezTo>
                  <a:pt x="655" y="2183"/>
                  <a:pt x="670" y="2193"/>
                  <a:pt x="687" y="2193"/>
                </a:cubicBezTo>
                <a:cubicBezTo>
                  <a:pt x="699" y="2193"/>
                  <a:pt x="713" y="2188"/>
                  <a:pt x="723" y="2180"/>
                </a:cubicBezTo>
                <a:cubicBezTo>
                  <a:pt x="744" y="2159"/>
                  <a:pt x="765" y="2138"/>
                  <a:pt x="744" y="2096"/>
                </a:cubicBezTo>
                <a:cubicBezTo>
                  <a:pt x="331" y="1504"/>
                  <a:pt x="132" y="787"/>
                  <a:pt x="283" y="64"/>
                </a:cubicBezTo>
                <a:cubicBezTo>
                  <a:pt x="283" y="43"/>
                  <a:pt x="263" y="22"/>
                  <a:pt x="242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g7f340fa47afb3b04_38"/>
          <p:cNvSpPr/>
          <p:nvPr/>
        </p:nvSpPr>
        <p:spPr>
          <a:xfrm>
            <a:off x="5895229" y="2389734"/>
            <a:ext cx="46885" cy="86139"/>
          </a:xfrm>
          <a:custGeom>
            <a:rect b="b" l="l" r="r" t="t"/>
            <a:pathLst>
              <a:path extrusionOk="0" h="926" w="504">
                <a:moveTo>
                  <a:pt x="433" y="1"/>
                </a:moveTo>
                <a:cubicBezTo>
                  <a:pt x="413" y="1"/>
                  <a:pt x="387" y="16"/>
                  <a:pt x="372" y="30"/>
                </a:cubicBezTo>
                <a:cubicBezTo>
                  <a:pt x="241" y="292"/>
                  <a:pt x="42" y="533"/>
                  <a:pt x="1" y="858"/>
                </a:cubicBezTo>
                <a:cubicBezTo>
                  <a:pt x="1" y="879"/>
                  <a:pt x="22" y="905"/>
                  <a:pt x="42" y="926"/>
                </a:cubicBezTo>
                <a:cubicBezTo>
                  <a:pt x="90" y="926"/>
                  <a:pt x="111" y="905"/>
                  <a:pt x="111" y="879"/>
                </a:cubicBezTo>
                <a:cubicBezTo>
                  <a:pt x="152" y="596"/>
                  <a:pt x="325" y="334"/>
                  <a:pt x="482" y="93"/>
                </a:cubicBezTo>
                <a:cubicBezTo>
                  <a:pt x="503" y="51"/>
                  <a:pt x="482" y="30"/>
                  <a:pt x="456" y="10"/>
                </a:cubicBezTo>
                <a:cubicBezTo>
                  <a:pt x="450" y="3"/>
                  <a:pt x="442" y="1"/>
                  <a:pt x="433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g7f340fa47afb3b04_38"/>
          <p:cNvSpPr/>
          <p:nvPr/>
        </p:nvSpPr>
        <p:spPr>
          <a:xfrm>
            <a:off x="5806112" y="2792432"/>
            <a:ext cx="20000" cy="114418"/>
          </a:xfrm>
          <a:custGeom>
            <a:rect b="b" l="l" r="r" t="t"/>
            <a:pathLst>
              <a:path extrusionOk="0" h="1230" w="215">
                <a:moveTo>
                  <a:pt x="84" y="1"/>
                </a:moveTo>
                <a:cubicBezTo>
                  <a:pt x="63" y="1"/>
                  <a:pt x="42" y="22"/>
                  <a:pt x="42" y="64"/>
                </a:cubicBezTo>
                <a:cubicBezTo>
                  <a:pt x="21" y="242"/>
                  <a:pt x="0" y="457"/>
                  <a:pt x="0" y="656"/>
                </a:cubicBezTo>
                <a:cubicBezTo>
                  <a:pt x="0" y="870"/>
                  <a:pt x="21" y="1048"/>
                  <a:pt x="105" y="1200"/>
                </a:cubicBezTo>
                <a:cubicBezTo>
                  <a:pt x="123" y="1215"/>
                  <a:pt x="150" y="1230"/>
                  <a:pt x="171" y="1230"/>
                </a:cubicBezTo>
                <a:cubicBezTo>
                  <a:pt x="180" y="1230"/>
                  <a:pt x="188" y="1227"/>
                  <a:pt x="194" y="1221"/>
                </a:cubicBezTo>
                <a:cubicBezTo>
                  <a:pt x="215" y="1200"/>
                  <a:pt x="215" y="1158"/>
                  <a:pt x="194" y="1132"/>
                </a:cubicBezTo>
                <a:cubicBezTo>
                  <a:pt x="131" y="1027"/>
                  <a:pt x="105" y="849"/>
                  <a:pt x="105" y="656"/>
                </a:cubicBezTo>
                <a:cubicBezTo>
                  <a:pt x="105" y="478"/>
                  <a:pt x="131" y="263"/>
                  <a:pt x="152" y="64"/>
                </a:cubicBezTo>
                <a:cubicBezTo>
                  <a:pt x="152" y="43"/>
                  <a:pt x="131" y="1"/>
                  <a:pt x="84" y="1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g7f340fa47afb3b04_38"/>
          <p:cNvSpPr/>
          <p:nvPr/>
        </p:nvSpPr>
        <p:spPr>
          <a:xfrm>
            <a:off x="5838205" y="2897734"/>
            <a:ext cx="44931" cy="13023"/>
          </a:xfrm>
          <a:custGeom>
            <a:rect b="b" l="l" r="r" t="t"/>
            <a:pathLst>
              <a:path extrusionOk="0" h="140" w="483">
                <a:moveTo>
                  <a:pt x="415" y="0"/>
                </a:moveTo>
                <a:cubicBezTo>
                  <a:pt x="329" y="0"/>
                  <a:pt x="240" y="32"/>
                  <a:pt x="150" y="32"/>
                </a:cubicBezTo>
                <a:cubicBezTo>
                  <a:pt x="130" y="32"/>
                  <a:pt x="110" y="30"/>
                  <a:pt x="90" y="26"/>
                </a:cubicBezTo>
                <a:cubicBezTo>
                  <a:pt x="77" y="19"/>
                  <a:pt x="66" y="15"/>
                  <a:pt x="57" y="15"/>
                </a:cubicBezTo>
                <a:cubicBezTo>
                  <a:pt x="35" y="15"/>
                  <a:pt x="22" y="33"/>
                  <a:pt x="22" y="47"/>
                </a:cubicBezTo>
                <a:lnTo>
                  <a:pt x="22" y="68"/>
                </a:lnTo>
                <a:cubicBezTo>
                  <a:pt x="1" y="89"/>
                  <a:pt x="22" y="110"/>
                  <a:pt x="69" y="131"/>
                </a:cubicBezTo>
                <a:cubicBezTo>
                  <a:pt x="97" y="137"/>
                  <a:pt x="126" y="139"/>
                  <a:pt x="154" y="139"/>
                </a:cubicBezTo>
                <a:cubicBezTo>
                  <a:pt x="256" y="139"/>
                  <a:pt x="355" y="110"/>
                  <a:pt x="441" y="110"/>
                </a:cubicBezTo>
                <a:cubicBezTo>
                  <a:pt x="462" y="110"/>
                  <a:pt x="483" y="89"/>
                  <a:pt x="483" y="47"/>
                </a:cubicBezTo>
                <a:cubicBezTo>
                  <a:pt x="483" y="26"/>
                  <a:pt x="462" y="0"/>
                  <a:pt x="415" y="0"/>
                </a:cubicBezTo>
                <a:close/>
              </a:path>
            </a:pathLst>
          </a:custGeom>
          <a:solidFill>
            <a:srgbClr val="3E28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3" name="Google Shape;1043;g7f340fa47afb3b04_38"/>
          <p:cNvGrpSpPr/>
          <p:nvPr/>
        </p:nvGrpSpPr>
        <p:grpSpPr>
          <a:xfrm>
            <a:off x="5694354" y="884490"/>
            <a:ext cx="3013346" cy="3724085"/>
            <a:chOff x="5694354" y="884490"/>
            <a:chExt cx="3013346" cy="3724085"/>
          </a:xfrm>
        </p:grpSpPr>
        <p:sp>
          <p:nvSpPr>
            <p:cNvPr id="1044" name="Google Shape;1044;g7f340fa47afb3b04_38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5" name="Google Shape;1045;g7f340fa47afb3b04_38"/>
            <p:cNvGrpSpPr/>
            <p:nvPr/>
          </p:nvGrpSpPr>
          <p:grpSpPr>
            <a:xfrm>
              <a:off x="5694354" y="884490"/>
              <a:ext cx="2375883" cy="1916778"/>
              <a:chOff x="1096075" y="487799"/>
              <a:chExt cx="4881618" cy="3938316"/>
            </a:xfrm>
          </p:grpSpPr>
          <p:sp>
            <p:nvSpPr>
              <p:cNvPr id="1046" name="Google Shape;1046;g7f340fa47afb3b04_38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rect b="b" l="l" r="r" t="t"/>
                <a:pathLst>
                  <a:path extrusionOk="0" h="21342" w="2152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g7f340fa47afb3b04_38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rect b="b" l="l" r="r" t="t"/>
                <a:pathLst>
                  <a:path extrusionOk="0" h="21452" w="21604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g7f340fa47afb3b04_38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rect b="b" l="l" r="r" t="t"/>
                <a:pathLst>
                  <a:path extrusionOk="0" h="19068" w="18242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g7f340fa47afb3b04_38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rect b="b" l="l" r="r" t="t"/>
                <a:pathLst>
                  <a:path extrusionOk="0" h="19163" w="18357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g7f340fa47afb3b04_38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rect b="b" l="l" r="r" t="t"/>
                <a:pathLst>
                  <a:path extrusionOk="0" h="2687" w="9511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g7f340fa47afb3b04_38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rect b="b" l="l" r="r" t="t"/>
                <a:pathLst>
                  <a:path extrusionOk="0" h="2488" w="6761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g7f340fa47afb3b04_38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rect b="b" l="l" r="r" t="t"/>
                <a:pathLst>
                  <a:path extrusionOk="0" h="1834" w="5107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g7f340fa47afb3b04_38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rect b="b" l="l" r="r" t="t"/>
                <a:pathLst>
                  <a:path extrusionOk="0" h="7181" w="13025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g7f340fa47afb3b04_38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rect b="b" l="l" r="r" t="t"/>
                <a:pathLst>
                  <a:path extrusionOk="0" h="7291" w="13135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g7f340fa47afb3b04_38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rect b="b" l="l" r="r" t="t"/>
                <a:pathLst>
                  <a:path extrusionOk="0" h="4473" w="5285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g7f340fa47afb3b04_38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rect b="b" l="l" r="r" t="t"/>
                <a:pathLst>
                  <a:path extrusionOk="0" h="4604" w="5452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g7f340fa47afb3b04_38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rect b="b" l="l" r="r" t="t"/>
                <a:pathLst>
                  <a:path extrusionOk="0" h="4473" w="4212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g7f340fa47afb3b04_38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rect b="b" l="l" r="r" t="t"/>
                <a:pathLst>
                  <a:path extrusionOk="0" h="4604" w="4322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g7f340fa47afb3b04_38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rect b="b" l="l" r="r" t="t"/>
                <a:pathLst>
                  <a:path extrusionOk="0" h="4473" w="4405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g7f340fa47afb3b04_38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rect b="b" l="l" r="r" t="t"/>
                <a:pathLst>
                  <a:path extrusionOk="0" h="4604" w="4542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g7f340fa47afb3b04_38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g7f340fa47afb3b04_38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rect b="b" l="l" r="r" t="t"/>
                <a:pathLst>
                  <a:path extrusionOk="0" h="1986" w="3081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g7f340fa47afb3b04_38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rect b="b" l="l" r="r" t="t"/>
                <a:pathLst>
                  <a:path extrusionOk="0" h="1855" w="2971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g7f340fa47afb3b04_38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rect b="b" l="l" r="r" t="t"/>
                <a:pathLst>
                  <a:path extrusionOk="0" h="1986" w="3075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g7f340fa47afb3b04_38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g7f340fa47afb3b04_38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rect b="b" l="l" r="r" t="t"/>
                <a:pathLst>
                  <a:path extrusionOk="0" h="1986" w="3059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7" name="Google Shape;1067;g7f340fa47afb3b04_38"/>
            <p:cNvGrpSpPr/>
            <p:nvPr/>
          </p:nvGrpSpPr>
          <p:grpSpPr>
            <a:xfrm>
              <a:off x="7046150" y="2436861"/>
              <a:ext cx="1384634" cy="2112142"/>
              <a:chOff x="3759700" y="491525"/>
              <a:chExt cx="2495735" cy="3806346"/>
            </a:xfrm>
          </p:grpSpPr>
          <p:sp>
            <p:nvSpPr>
              <p:cNvPr id="1068" name="Google Shape;1068;g7f340fa47afb3b04_38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rect b="b" l="l" r="r" t="t"/>
                <a:pathLst>
                  <a:path extrusionOk="0" h="10466" w="8228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g7f340fa47afb3b04_38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rect b="b" l="l" r="r" t="t"/>
                <a:pathLst>
                  <a:path extrusionOk="0" h="10589" w="8186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g7f340fa47afb3b04_38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rect b="b" l="l" r="r" t="t"/>
                <a:pathLst>
                  <a:path extrusionOk="0" h="3231" w="3343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g7f340fa47afb3b04_38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rect b="b" l="l" r="r" t="t"/>
                <a:pathLst>
                  <a:path extrusionOk="0" h="3350" w="3232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g7f340fa47afb3b04_38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rect b="b" l="l" r="r" t="t"/>
                <a:pathLst>
                  <a:path extrusionOk="0" h="2715" w="1117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g7f340fa47afb3b04_38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rect b="b" l="l" r="r" t="t"/>
                <a:pathLst>
                  <a:path extrusionOk="0" h="2792" w="1096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g7f340fa47afb3b04_38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rect b="b" l="l" r="r" t="t"/>
                <a:pathLst>
                  <a:path extrusionOk="0" h="2114" w="938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g7f340fa47afb3b04_38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rect b="b" l="l" r="r" t="t"/>
                <a:pathLst>
                  <a:path extrusionOk="0" h="1964" w="1006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g7f340fa47afb3b04_38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rect b="b" l="l" r="r" t="t"/>
                <a:pathLst>
                  <a:path extrusionOk="0" h="2468" w="1111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g7f340fa47afb3b04_38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rect b="b" l="l" r="r" t="t"/>
                <a:pathLst>
                  <a:path extrusionOk="0" h="2315" w="1158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g7f340fa47afb3b04_38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rect b="b" l="l" r="r" t="t"/>
                <a:pathLst>
                  <a:path extrusionOk="0" h="2155" w="1007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g7f340fa47afb3b04_38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rect b="b" l="l" r="r" t="t"/>
                <a:pathLst>
                  <a:path extrusionOk="0" h="2096" w="1028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g7f340fa47afb3b04_38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rect b="b" l="l" r="r" t="t"/>
                <a:pathLst>
                  <a:path extrusionOk="0" h="2203" w="1111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g7f340fa47afb3b04_38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rect b="b" l="l" r="r" t="t"/>
                <a:pathLst>
                  <a:path extrusionOk="0" h="2358" w="1111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g7f340fa47afb3b04_38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rect b="b" l="l" r="r" t="t"/>
                <a:pathLst>
                  <a:path extrusionOk="0" h="6137" w="5301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g7f340fa47afb3b04_38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rect b="b" l="l" r="r" t="t"/>
                <a:pathLst>
                  <a:path extrusionOk="0" h="6242" w="5217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g7f340fa47afb3b04_38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rect b="b" l="l" r="r" t="t"/>
                <a:pathLst>
                  <a:path extrusionOk="0" h="4680" w="8432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g7f340fa47afb3b04_38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rect b="b" l="l" r="r" t="t"/>
                <a:pathLst>
                  <a:path extrusionOk="0" h="4782" w="8422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g7f340fa47afb3b04_38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rect b="b" l="l" r="r" t="t"/>
                <a:pathLst>
                  <a:path extrusionOk="0" h="4650" w="8772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g7f340fa47afb3b04_38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rect b="b" l="l" r="r" t="t"/>
                <a:pathLst>
                  <a:path extrusionOk="0" h="4761" w="8641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g7f340fa47afb3b04_38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rect b="b" l="l" r="r" t="t"/>
                <a:pathLst>
                  <a:path extrusionOk="0" h="3903" w="3059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g7f340fa47afb3b04_38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rect b="b" l="l" r="r" t="t"/>
                <a:pathLst>
                  <a:path extrusionOk="0" h="4102" w="3143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g7f340fa47afb3b04_38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rect b="b" l="l" r="r" t="t"/>
                <a:pathLst>
                  <a:path extrusionOk="0" h="9753" w="6128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g7f340fa47afb3b04_38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rect b="b" l="l" r="r" t="t"/>
                <a:pathLst>
                  <a:path extrusionOk="0" h="9910" w="6196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g7f340fa47afb3b04_38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rect b="b" l="l" r="r" t="t"/>
                <a:pathLst>
                  <a:path extrusionOk="0" h="7878" w="3237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g7f340fa47afb3b04_38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rect b="b" l="l" r="r" t="t"/>
                <a:pathLst>
                  <a:path extrusionOk="0" h="8005" w="3316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g7f340fa47afb3b04_38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rect b="b" l="l" r="r" t="t"/>
                <a:pathLst>
                  <a:path extrusionOk="0" h="2701" w="6155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g7f340fa47afb3b04_38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rect b="b" l="l" r="r" t="t"/>
                <a:pathLst>
                  <a:path extrusionOk="0" h="2831" w="6244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g7f340fa47afb3b04_38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rect b="b" l="l" r="r" t="t"/>
                <a:pathLst>
                  <a:path extrusionOk="0" h="5604" w="4845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g7f340fa47afb3b04_38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rect b="b" l="l" r="r" t="t"/>
                <a:pathLst>
                  <a:path extrusionOk="0" h="5718" w="4913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g7f340fa47afb3b04_38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rect b="b" l="l" r="r" t="t"/>
                <a:pathLst>
                  <a:path extrusionOk="0" h="2926" w="5065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g7f340fa47afb3b04_38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rect b="b" l="l" r="r" t="t"/>
                <a:pathLst>
                  <a:path extrusionOk="0" h="3041" w="4756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g7f340fa47afb3b04_38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rect b="b" l="l" r="r" t="t"/>
                <a:pathLst>
                  <a:path extrusionOk="0" h="2682" w="4149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g7f340fa47afb3b04_38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rect b="b" l="l" r="r" t="t"/>
                <a:pathLst>
                  <a:path extrusionOk="0" h="2803" w="4039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g7f340fa47afb3b04_38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rect b="b" l="l" r="r" t="t"/>
                <a:pathLst>
                  <a:path extrusionOk="0" h="1716" w="120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g7f340fa47afb3b04_38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rect b="b" l="l" r="r" t="t"/>
                <a:pathLst>
                  <a:path extrusionOk="0" h="1842" w="1289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g7f340fa47afb3b04_38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rect b="b" l="l" r="r" t="t"/>
                <a:pathLst>
                  <a:path extrusionOk="0" h="2164" w="1352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7f340fa47afb3b04_38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rect b="b" l="l" r="r" t="t"/>
                <a:pathLst>
                  <a:path extrusionOk="0" h="2277" w="1483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7f340fa47afb3b04_38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rect b="b" l="l" r="r" t="t"/>
                <a:pathLst>
                  <a:path extrusionOk="0" h="1946" w="1357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g7f340fa47afb3b04_38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rect b="b" l="l" r="r" t="t"/>
                <a:pathLst>
                  <a:path extrusionOk="0" h="2059" w="1483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g7f340fa47afb3b04_38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rect b="b" l="l" r="r" t="t"/>
                <a:pathLst>
                  <a:path extrusionOk="0" h="1987" w="1661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g7f340fa47afb3b04_38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rect b="b" l="l" r="r" t="t"/>
                <a:pathLst>
                  <a:path extrusionOk="0" h="2076" w="1745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g7f340fa47afb3b04_38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rect b="b" l="l" r="r" t="t"/>
                <a:pathLst>
                  <a:path extrusionOk="0" h="2876" w="2556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g7f340fa47afb3b04_38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rect b="b" l="l" r="r" t="t"/>
                <a:pathLst>
                  <a:path extrusionOk="0" h="2991" w="2551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g7f340fa47afb3b04_38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rect b="b" l="l" r="r" t="t"/>
                <a:pathLst>
                  <a:path extrusionOk="0" h="4717" w="8144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g7f340fa47afb3b04_38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rect b="b" l="l" r="r" t="t"/>
                <a:pathLst>
                  <a:path extrusionOk="0" h="4827" w="8076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g7f340fa47afb3b04_38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rect b="b" l="l" r="r" t="t"/>
                <a:pathLst>
                  <a:path extrusionOk="0" h="1738" w="1331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g7f340fa47afb3b04_38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rect b="b" l="l" r="r" t="t"/>
                <a:pathLst>
                  <a:path extrusionOk="0" h="1724" w="1394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g7f340fa47afb3b04_38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rect b="b" l="l" r="r" t="t"/>
                <a:pathLst>
                  <a:path extrusionOk="0" h="4336" w="5059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g7f340fa47afb3b04_38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rect b="b" l="l" r="r" t="t"/>
                <a:pathLst>
                  <a:path extrusionOk="0" h="4437" w="4934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g7f340fa47afb3b04_38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rect b="b" l="l" r="r" t="t"/>
                <a:pathLst>
                  <a:path extrusionOk="0" h="483" w="462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g7f340fa47afb3b04_38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rect b="b" l="l" r="r" t="t"/>
                <a:pathLst>
                  <a:path extrusionOk="0" h="836" w="504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g7f340fa47afb3b04_38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rect b="b" l="l" r="r" t="t"/>
                <a:pathLst>
                  <a:path extrusionOk="0" h="683" w="719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g7f340fa47afb3b04_38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rect b="b" l="l" r="r" t="t"/>
                <a:pathLst>
                  <a:path extrusionOk="0" h="525" w="352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g7f340fa47afb3b04_38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rect b="b" l="l" r="r" t="t"/>
                <a:pathLst>
                  <a:path extrusionOk="0" h="786" w="1195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g7f340fa47afb3b04_38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rect b="b" l="l" r="r" t="t"/>
                <a:pathLst>
                  <a:path extrusionOk="0" h="912" w="1268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g7f340fa47afb3b04_38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rect b="b" l="l" r="r" t="t"/>
                <a:pathLst>
                  <a:path extrusionOk="0" h="338" w="964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g7f340fa47afb3b04_38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rect b="b" l="l" r="r" t="t"/>
                <a:pathLst>
                  <a:path extrusionOk="0" h="455" w="1069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g7f340fa47afb3b04_38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rect b="b" l="l" r="r" t="t"/>
                <a:pathLst>
                  <a:path extrusionOk="0" h="394" w="854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g7f340fa47afb3b04_38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rect b="b" l="l" r="r" t="t"/>
                <a:pathLst>
                  <a:path extrusionOk="0" h="524" w="98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g7f340fa47afb3b04_38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rect b="b" l="l" r="r" t="t"/>
                <a:pathLst>
                  <a:path extrusionOk="0" h="523" w="986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g7f340fa47afb3b04_38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rect b="b" l="l" r="r" t="t"/>
                <a:pathLst>
                  <a:path extrusionOk="0" h="630" w="1007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g7f340fa47afb3b04_38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rect b="b" l="l" r="r" t="t"/>
                <a:pathLst>
                  <a:path extrusionOk="0" h="618" w="1179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g7f340fa47afb3b04_38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rect b="b" l="l" r="r" t="t"/>
                <a:pathLst>
                  <a:path extrusionOk="0" h="734" w="1221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2" name="Google Shape;1132;g7f340fa47afb3b04_38"/>
            <p:cNvSpPr/>
            <p:nvPr/>
          </p:nvSpPr>
          <p:spPr>
            <a:xfrm>
              <a:off x="5791507" y="2154757"/>
              <a:ext cx="667920" cy="769854"/>
            </a:xfrm>
            <a:custGeom>
              <a:rect b="b" l="l" r="r" t="t"/>
              <a:pathLst>
                <a:path extrusionOk="0" h="8276" w="718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7f340fa47afb3b04_38"/>
            <p:cNvSpPr/>
            <p:nvPr/>
          </p:nvSpPr>
          <p:spPr>
            <a:xfrm>
              <a:off x="5787600" y="2150851"/>
              <a:ext cx="678152" cy="777668"/>
            </a:xfrm>
            <a:custGeom>
              <a:rect b="b" l="l" r="r" t="t"/>
              <a:pathLst>
                <a:path extrusionOk="0" h="8360" w="729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7f340fa47afb3b04_38"/>
            <p:cNvSpPr/>
            <p:nvPr/>
          </p:nvSpPr>
          <p:spPr>
            <a:xfrm>
              <a:off x="5860624" y="2276618"/>
              <a:ext cx="536010" cy="535903"/>
            </a:xfrm>
            <a:custGeom>
              <a:rect b="b" l="l" r="r" t="t"/>
              <a:pathLst>
                <a:path extrusionOk="0" h="5761" w="5762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7f340fa47afb3b04_38"/>
            <p:cNvSpPr/>
            <p:nvPr/>
          </p:nvSpPr>
          <p:spPr>
            <a:xfrm>
              <a:off x="5854764" y="2270757"/>
              <a:ext cx="548196" cy="548089"/>
            </a:xfrm>
            <a:custGeom>
              <a:rect b="b" l="l" r="r" t="t"/>
              <a:pathLst>
                <a:path extrusionOk="0" h="5892" w="5893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7f340fa47afb3b04_38"/>
            <p:cNvSpPr/>
            <p:nvPr/>
          </p:nvSpPr>
          <p:spPr>
            <a:xfrm>
              <a:off x="5974114" y="2536711"/>
              <a:ext cx="309029" cy="275812"/>
            </a:xfrm>
            <a:custGeom>
              <a:rect b="b" l="l" r="r" t="t"/>
              <a:pathLst>
                <a:path extrusionOk="0" h="2965" w="3322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7f340fa47afb3b04_38"/>
            <p:cNvSpPr/>
            <p:nvPr/>
          </p:nvSpPr>
          <p:spPr>
            <a:xfrm>
              <a:off x="5968347" y="2532339"/>
              <a:ext cx="320564" cy="286509"/>
            </a:xfrm>
            <a:custGeom>
              <a:rect b="b" l="l" r="r" t="t"/>
              <a:pathLst>
                <a:path extrusionOk="0" h="3080" w="3446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7f340fa47afb3b04_38"/>
            <p:cNvSpPr/>
            <p:nvPr/>
          </p:nvSpPr>
          <p:spPr>
            <a:xfrm>
              <a:off x="6041371" y="2339874"/>
              <a:ext cx="172561" cy="196929"/>
            </a:xfrm>
            <a:custGeom>
              <a:rect b="b" l="l" r="r" t="t"/>
              <a:pathLst>
                <a:path extrusionOk="0" h="2117" w="1855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7f340fa47afb3b04_38"/>
            <p:cNvSpPr/>
            <p:nvPr/>
          </p:nvSpPr>
          <p:spPr>
            <a:xfrm>
              <a:off x="6035045" y="2331595"/>
              <a:ext cx="185213" cy="211068"/>
            </a:xfrm>
            <a:custGeom>
              <a:rect b="b" l="l" r="r" t="t"/>
              <a:pathLst>
                <a:path extrusionOk="0" h="2269" w="1991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uter Workshop for Beginners by Slidesgo">
  <a:themeElements>
    <a:clrScheme name="Simple Light">
      <a:dk1>
        <a:srgbClr val="112E54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F5FBFF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